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900" u="none" kumimoji="0" normalizeH="0">
        <a:ln>
          <a:noFill/>
        </a:ln>
        <a:solidFill>
          <a:srgbClr val="FFFFFF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ข้อความชื่อเรื่อง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ข้อความชื่อเรื่อง</a:t>
            </a:r>
          </a:p>
        </p:txBody>
      </p:sp>
      <p:sp>
        <p:nvSpPr>
          <p:cNvPr id="12" name="เนื้อหาระดับหนึ่ง…"/>
          <p:cNvSpPr txBox="1"/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เนื้อหาระดับหนึ่ง</a:t>
            </a:r>
          </a:p>
          <a:p>
            <a:pPr lvl="1"/>
            <a:r>
              <a:t>เนื้อหาระดับสอง</a:t>
            </a:r>
          </a:p>
          <a:p>
            <a:pPr lvl="2"/>
            <a:r>
              <a:t>เนื้อหาระดับสาม</a:t>
            </a:r>
          </a:p>
          <a:p>
            <a:pPr lvl="3"/>
            <a:r>
              <a:t>เนื้อหาระดับสี่</a:t>
            </a:r>
          </a:p>
          <a:p>
            <a:pPr lvl="4"/>
            <a:r>
              <a:t>เนื้อหาระดับห้า</a:t>
            </a:r>
          </a:p>
        </p:txBody>
      </p:sp>
      <p:sp>
        <p:nvSpPr>
          <p:cNvPr id="13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ภาพ"/>
          <p:cNvSpPr/>
          <p:nvPr>
            <p:ph type="pic" idx="21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ภาพ"/>
          <p:cNvSpPr/>
          <p:nvPr>
            <p:ph type="pic" sz="half" idx="21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ข้อความชื่อเรื่อง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ข้อความชื่อเรื่อง</a:t>
            </a:r>
          </a:p>
        </p:txBody>
      </p:sp>
      <p:sp>
        <p:nvSpPr>
          <p:cNvPr id="22" name="เนื้อหาระดับหนึ่ง…"/>
          <p:cNvSpPr txBox="1"/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เนื้อหาระดับหนึ่ง</a:t>
            </a:r>
          </a:p>
          <a:p>
            <a:pPr lvl="1"/>
            <a:r>
              <a:t>เนื้อหาระดับสอง</a:t>
            </a:r>
          </a:p>
          <a:p>
            <a:pPr lvl="2"/>
            <a:r>
              <a:t>เนื้อหาระดับสาม</a:t>
            </a:r>
          </a:p>
          <a:p>
            <a:pPr lvl="3"/>
            <a:r>
              <a:t>เนื้อหาระดับสี่</a:t>
            </a:r>
          </a:p>
          <a:p>
            <a:pPr lvl="4"/>
            <a:r>
              <a:t>เนื้อหาระดับห้า</a:t>
            </a:r>
          </a:p>
        </p:txBody>
      </p:sp>
      <p:sp>
        <p:nvSpPr>
          <p:cNvPr id="23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ข้อความชื่อเรื่อง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ข้อความชื่อเรื่อง</a:t>
            </a:r>
          </a:p>
        </p:txBody>
      </p:sp>
      <p:sp>
        <p:nvSpPr>
          <p:cNvPr id="31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ภาพ"/>
          <p:cNvSpPr/>
          <p:nvPr>
            <p:ph type="pic" idx="21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ข้อความชื่อเรื่อง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ข้อความชื่อเรื่อง</a:t>
            </a:r>
          </a:p>
        </p:txBody>
      </p:sp>
      <p:sp>
        <p:nvSpPr>
          <p:cNvPr id="40" name="เนื้อหาระดับหนึ่ง…"/>
          <p:cNvSpPr txBox="1"/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pPr/>
            <a:r>
              <a:t>เนื้อหาระดับหนึ่ง</a:t>
            </a:r>
          </a:p>
          <a:p>
            <a:pPr lvl="1"/>
            <a:r>
              <a:t>เนื้อหาระดับสอง</a:t>
            </a:r>
          </a:p>
          <a:p>
            <a:pPr lvl="2"/>
            <a:r>
              <a:t>เนื้อหาระดับสาม</a:t>
            </a:r>
          </a:p>
          <a:p>
            <a:pPr lvl="3"/>
            <a:r>
              <a:t>เนื้อหาระดับสี่</a:t>
            </a:r>
          </a:p>
          <a:p>
            <a:pPr lvl="4"/>
            <a:r>
              <a:t>เนื้อหาระดับห้า</a:t>
            </a:r>
          </a:p>
        </p:txBody>
      </p:sp>
      <p:sp>
        <p:nvSpPr>
          <p:cNvPr id="41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ข้อความชื่อเรื่อง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ข้อความชื่อเรื่อง</a:t>
            </a:r>
          </a:p>
        </p:txBody>
      </p:sp>
      <p:sp>
        <p:nvSpPr>
          <p:cNvPr id="49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ข้อความชื่อเรื่อง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ข้อความชื่อเรื่อง</a:t>
            </a:r>
          </a:p>
        </p:txBody>
      </p:sp>
      <p:sp>
        <p:nvSpPr>
          <p:cNvPr id="57" name="เนื้อหาระดับหนึ่ง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เนื้อหาระดับหนึ่ง</a:t>
            </a:r>
          </a:p>
          <a:p>
            <a:pPr lvl="1"/>
            <a:r>
              <a:t>เนื้อหาระดับสอง</a:t>
            </a:r>
          </a:p>
          <a:p>
            <a:pPr lvl="2"/>
            <a:r>
              <a:t>เนื้อหาระดับสาม</a:t>
            </a:r>
          </a:p>
          <a:p>
            <a:pPr lvl="3"/>
            <a:r>
              <a:t>เนื้อหาระดับสี่</a:t>
            </a:r>
          </a:p>
          <a:p>
            <a:pPr lvl="4"/>
            <a:r>
              <a:t>เนื้อหาระดับห้า</a:t>
            </a:r>
          </a:p>
        </p:txBody>
      </p:sp>
      <p:sp>
        <p:nvSpPr>
          <p:cNvPr id="58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ภาพ"/>
          <p:cNvSpPr/>
          <p:nvPr>
            <p:ph type="pic" sz="half" idx="21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ข้อความชื่อเรื่อง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ข้อความชื่อเรื่อง</a:t>
            </a:r>
          </a:p>
        </p:txBody>
      </p:sp>
      <p:sp>
        <p:nvSpPr>
          <p:cNvPr id="67" name="เนื้อหาระดับหนึ่ง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/>
            <a:r>
              <a:t>เนื้อหาระดับหนึ่ง</a:t>
            </a:r>
          </a:p>
          <a:p>
            <a:pPr lvl="1"/>
            <a:r>
              <a:t>เนื้อหาระดับสอง</a:t>
            </a:r>
          </a:p>
          <a:p>
            <a:pPr lvl="2"/>
            <a:r>
              <a:t>เนื้อหาระดับสาม</a:t>
            </a:r>
          </a:p>
          <a:p>
            <a:pPr lvl="3"/>
            <a:r>
              <a:t>เนื้อหาระดับสี่</a:t>
            </a:r>
          </a:p>
          <a:p>
            <a:pPr lvl="4"/>
            <a:r>
              <a:t>เนื้อหาระดับห้า</a:t>
            </a:r>
          </a:p>
        </p:txBody>
      </p:sp>
      <p:sp>
        <p:nvSpPr>
          <p:cNvPr id="68" name="เลขสไลด์"/>
          <p:cNvSpPr txBox="1"/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เนื้อหาระดับหนึ่ง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เนื้อหาระดับหนึ่ง</a:t>
            </a:r>
          </a:p>
          <a:p>
            <a:pPr lvl="1"/>
            <a:r>
              <a:t>เนื้อหาระดับสอง</a:t>
            </a:r>
          </a:p>
          <a:p>
            <a:pPr lvl="2"/>
            <a:r>
              <a:t>เนื้อหาระดับสาม</a:t>
            </a:r>
          </a:p>
          <a:p>
            <a:pPr lvl="3"/>
            <a:r>
              <a:t>เนื้อหาระดับสี่</a:t>
            </a:r>
          </a:p>
          <a:p>
            <a:pPr lvl="4"/>
            <a:r>
              <a:t>เนื้อหาระดับห้า</a:t>
            </a:r>
          </a:p>
        </p:txBody>
      </p:sp>
      <p:sp>
        <p:nvSpPr>
          <p:cNvPr id="76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ภาพ"/>
          <p:cNvSpPr/>
          <p:nvPr>
            <p:ph type="pic" sz="quarter" idx="21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ภาพ"/>
          <p:cNvSpPr/>
          <p:nvPr>
            <p:ph type="pic" sz="quarter" idx="22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ภาพ"/>
          <p:cNvSpPr/>
          <p:nvPr>
            <p:ph type="pic" idx="23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เลขสไลด์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ข้อความชื่อเรื่อง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ข้อความชื่อเรื่อง</a:t>
            </a:r>
          </a:p>
        </p:txBody>
      </p:sp>
      <p:sp>
        <p:nvSpPr>
          <p:cNvPr id="3" name="เนื้อหาระดับหนึ่ง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เนื้อหาระดับหนึ่ง</a:t>
            </a:r>
          </a:p>
          <a:p>
            <a:pPr lvl="1"/>
            <a:r>
              <a:t>เนื้อหาระดับสอง</a:t>
            </a:r>
          </a:p>
          <a:p>
            <a:pPr lvl="2"/>
            <a:r>
              <a:t>เนื้อหาระดับสาม</a:t>
            </a:r>
          </a:p>
          <a:p>
            <a:pPr lvl="3"/>
            <a:r>
              <a:t>เนื้อหาระดับสี่</a:t>
            </a:r>
          </a:p>
          <a:p>
            <a:pPr lvl="4"/>
            <a:r>
              <a:t>เนื้อหาระดับห้า</a:t>
            </a:r>
          </a:p>
        </p:txBody>
      </p:sp>
      <p:sp>
        <p:nvSpPr>
          <p:cNvPr id="4" name="เลขสไลด์"/>
          <p:cNvSpPr txBox="1"/>
          <p:nvPr>
            <p:ph type="sldNum" sz="quarter" idx="2"/>
          </p:nvPr>
        </p:nvSpPr>
        <p:spPr>
          <a:xfrm>
            <a:off x="11954103" y="13073062"/>
            <a:ext cx="466269" cy="477673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b="0"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>
            <a:hueOff val="-461056"/>
            <a:satOff val="4338"/>
            <a:lumOff val="-10225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สามเหลี่ยม"/>
          <p:cNvSpPr/>
          <p:nvPr/>
        </p:nvSpPr>
        <p:spPr>
          <a:xfrm rot="7268852">
            <a:off x="18719942" y="2796696"/>
            <a:ext cx="12784051" cy="9360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สามเหลี่ยม"/>
          <p:cNvSpPr/>
          <p:nvPr/>
        </p:nvSpPr>
        <p:spPr>
          <a:xfrm>
            <a:off x="-29667" y="-7839"/>
            <a:ext cx="24384001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รายงานรับ - จ่าย ประจำปี 2563"/>
          <p:cNvSpPr txBox="1"/>
          <p:nvPr/>
        </p:nvSpPr>
        <p:spPr>
          <a:xfrm rot="1798174">
            <a:off x="4373695" y="5005604"/>
            <a:ext cx="13190253" cy="1328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7100"/>
            </a:lvl1pPr>
          </a:lstStyle>
          <a:p>
            <a:pPr/>
            <a:r>
              <a:t>รายงานรับ - จ่าย ประจำปี 2563</a:t>
            </a:r>
          </a:p>
        </p:txBody>
      </p:sp>
      <p:sp>
        <p:nvSpPr>
          <p:cNvPr id="122" name="คณะมนุษยศาสตร์ มหาวิทยาลัยเชียงใหม่"/>
          <p:cNvSpPr txBox="1"/>
          <p:nvPr/>
        </p:nvSpPr>
        <p:spPr>
          <a:xfrm>
            <a:off x="168818" y="12771645"/>
            <a:ext cx="8349164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/>
            </a:lvl1pPr>
          </a:lstStyle>
          <a:p>
            <a:pPr/>
            <a:r>
              <a:t>คณะมนุษยศาสตร์ มหาวิทยาลัยเชียงใหม่</a:t>
            </a:r>
          </a:p>
        </p:txBody>
      </p:sp>
    </p:spTree>
  </p:cSld>
  <p:clrMapOvr>
    <a:masterClrMapping/>
  </p:clrMapOvr>
  <p:transition xmlns:p14="http://schemas.microsoft.com/office/powerpoint/2010/main" spd="med" advClick="0" advTm="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1" name="สี่เหลี่ยมมุมมน"/>
          <p:cNvSpPr/>
          <p:nvPr/>
        </p:nvSpPr>
        <p:spPr>
          <a:xfrm>
            <a:off x="1005955" y="8749872"/>
            <a:ext cx="2018716" cy="13921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3" name="สี่เหลี่ยมมุมมน"/>
          <p:cNvSpPr/>
          <p:nvPr/>
        </p:nvSpPr>
        <p:spPr>
          <a:xfrm>
            <a:off x="3831697" y="3256284"/>
            <a:ext cx="2027257" cy="565917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5" name="สี่เหลี่ยมมุมมน"/>
          <p:cNvSpPr/>
          <p:nvPr/>
        </p:nvSpPr>
        <p:spPr>
          <a:xfrm>
            <a:off x="6706587" y="8615326"/>
            <a:ext cx="2018716" cy="28662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9" name="สี่เหลี่ยมมุมมน"/>
          <p:cNvSpPr/>
          <p:nvPr/>
        </p:nvSpPr>
        <p:spPr>
          <a:xfrm>
            <a:off x="12806245" y="8003740"/>
            <a:ext cx="2018716" cy="89878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สี่เหลี่ยมมุมมน"/>
          <p:cNvSpPr/>
          <p:nvPr/>
        </p:nvSpPr>
        <p:spPr>
          <a:xfrm>
            <a:off x="15631986" y="3396216"/>
            <a:ext cx="2027258" cy="553268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สี่เหลี่ยมมุมมน"/>
          <p:cNvSpPr/>
          <p:nvPr/>
        </p:nvSpPr>
        <p:spPr>
          <a:xfrm>
            <a:off x="18506878" y="8628767"/>
            <a:ext cx="2018716" cy="286624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5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9" name="ภาควิชาปรัชญา"/>
          <p:cNvSpPr txBox="1"/>
          <p:nvPr/>
        </p:nvSpPr>
        <p:spPr>
          <a:xfrm>
            <a:off x="10516869" y="871962"/>
            <a:ext cx="3350261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ภาควิชาปรัชญา</a:t>
            </a:r>
          </a:p>
        </p:txBody>
      </p:sp>
      <p:sp>
        <p:nvSpPr>
          <p:cNvPr id="5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5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5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546" name="44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44</a:t>
            </a:r>
          </a:p>
        </p:txBody>
      </p:sp>
      <p:sp>
        <p:nvSpPr>
          <p:cNvPr id="547" name="155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155</a:t>
            </a:r>
          </a:p>
        </p:txBody>
      </p:sp>
      <p:sp>
        <p:nvSpPr>
          <p:cNvPr id="5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549" name="43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43</a:t>
            </a:r>
          </a:p>
        </p:txBody>
      </p:sp>
      <p:sp>
        <p:nvSpPr>
          <p:cNvPr id="550" name="1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552" name="30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30</a:t>
            </a:r>
          </a:p>
        </p:txBody>
      </p:sp>
      <p:sp>
        <p:nvSpPr>
          <p:cNvPr id="553" name="124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124</a:t>
            </a:r>
          </a:p>
        </p:txBody>
      </p:sp>
      <p:sp>
        <p:nvSpPr>
          <p:cNvPr id="554" name="1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5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5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5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5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5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5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5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5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564" name="199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199</a:t>
            </a:r>
          </a:p>
        </p:txBody>
      </p:sp>
      <p:sp>
        <p:nvSpPr>
          <p:cNvPr id="565" name="373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373</a:t>
            </a:r>
          </a:p>
        </p:txBody>
      </p:sp>
      <p:sp>
        <p:nvSpPr>
          <p:cNvPr id="566" name="201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201</a:t>
            </a:r>
          </a:p>
        </p:txBody>
      </p:sp>
      <p:sp>
        <p:nvSpPr>
          <p:cNvPr id="567" name="172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172</a:t>
            </a:r>
          </a:p>
        </p:txBody>
      </p:sp>
      <p:sp>
        <p:nvSpPr>
          <p:cNvPr id="568" name="ภาควิชามนุษยสัมพันธ์"/>
          <p:cNvSpPr txBox="1"/>
          <p:nvPr/>
        </p:nvSpPr>
        <p:spPr>
          <a:xfrm>
            <a:off x="9887297" y="-1392172"/>
            <a:ext cx="4609406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ภาควิชามนุษยสัมพันธ์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9" grpId="13"/>
      <p:bldP build="whole" bldLvl="1" animBg="1" rev="0" advAuto="0" spid="548" grpId="12"/>
      <p:bldP build="whole" bldLvl="1" animBg="1" rev="0" advAuto="0" spid="521" grpId="3"/>
      <p:bldP build="whole" bldLvl="1" animBg="1" rev="0" advAuto="0" spid="531" grpId="2"/>
      <p:bldP build="whole" bldLvl="1" animBg="1" rev="0" advAuto="0" spid="547" grpId="18"/>
      <p:bldP build="whole" bldLvl="1" animBg="1" rev="0" advAuto="0" spid="546" grpId="17"/>
      <p:bldP build="whole" bldLvl="1" animBg="1" rev="0" advAuto="0" spid="567" grpId="22"/>
      <p:bldP build="whole" bldLvl="1" animBg="1" rev="0" advAuto="0" spid="566" grpId="21"/>
      <p:bldP build="whole" bldLvl="1" animBg="1" rev="0" advAuto="0" spid="565" grpId="20"/>
      <p:bldP build="whole" bldLvl="1" animBg="1" rev="0" advAuto="0" spid="564" grpId="19"/>
      <p:bldP build="whole" bldLvl="1" animBg="1" rev="0" advAuto="0" spid="529" grpId="4"/>
      <p:bldP build="whole" bldLvl="1" animBg="1" rev="0" advAuto="0" spid="555" grpId="10"/>
      <p:bldP build="whole" bldLvl="1" animBg="1" rev="0" advAuto="0" spid="535" grpId="8"/>
      <p:bldP build="whole" bldLvl="1" animBg="1" rev="0" advAuto="0" spid="527" grpId="7"/>
      <p:bldP build="whole" bldLvl="1" animBg="1" rev="0" advAuto="0" spid="533" grpId="6"/>
      <p:bldP build="whole" bldLvl="1" animBg="1" rev="0" advAuto="0" spid="554" grpId="16"/>
      <p:bldP build="whole" bldLvl="1" animBg="1" rev="0" advAuto="0" spid="550" grpId="9"/>
      <p:bldP build="whole" bldLvl="1" animBg="1" rev="0" advAuto="0" spid="552" grpId="14"/>
      <p:bldP build="whole" bldLvl="1" animBg="1" rev="0" advAuto="0" spid="523" grpId="1"/>
      <p:bldP build="whole" bldLvl="1" animBg="1" rev="0" advAuto="0" spid="525" grpId="5"/>
      <p:bldP build="whole" bldLvl="1" animBg="1" rev="0" advAuto="0" spid="551" grpId="15"/>
      <p:bldP build="whole" bldLvl="1" animBg="1" rev="0" advAuto="0" spid="553" grpId="1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3" name="สี่เหลี่ยมมุมมน"/>
          <p:cNvSpPr/>
          <p:nvPr/>
        </p:nvSpPr>
        <p:spPr>
          <a:xfrm>
            <a:off x="3831697" y="3256284"/>
            <a:ext cx="2027257" cy="565917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สี่เหลี่ยมมุมมน"/>
          <p:cNvSpPr/>
          <p:nvPr/>
        </p:nvSpPr>
        <p:spPr>
          <a:xfrm>
            <a:off x="6706587" y="8615326"/>
            <a:ext cx="2018716" cy="28662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9" name="สี่เหลี่ยมมุมมน"/>
          <p:cNvSpPr/>
          <p:nvPr/>
        </p:nvSpPr>
        <p:spPr>
          <a:xfrm>
            <a:off x="12806245" y="8003740"/>
            <a:ext cx="2018716" cy="89878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1" name="สี่เหลี่ยมมุมมน"/>
          <p:cNvSpPr/>
          <p:nvPr/>
        </p:nvSpPr>
        <p:spPr>
          <a:xfrm>
            <a:off x="15631986" y="3396216"/>
            <a:ext cx="2027258" cy="553268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3" name="สี่เหลี่ยมมุมมน"/>
          <p:cNvSpPr/>
          <p:nvPr/>
        </p:nvSpPr>
        <p:spPr>
          <a:xfrm>
            <a:off x="18506878" y="8813711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5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9" name="ภาควิชาประวัติศาสตร์"/>
          <p:cNvSpPr txBox="1"/>
          <p:nvPr/>
        </p:nvSpPr>
        <p:spPr>
          <a:xfrm>
            <a:off x="9896680" y="871962"/>
            <a:ext cx="4590640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ภาควิชาประวัติศาสตร์</a:t>
            </a:r>
          </a:p>
        </p:txBody>
      </p:sp>
      <p:sp>
        <p:nvSpPr>
          <p:cNvPr id="5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5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5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596" name="194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194</a:t>
            </a:r>
          </a:p>
        </p:txBody>
      </p:sp>
      <p:sp>
        <p:nvSpPr>
          <p:cNvPr id="597" name="217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217</a:t>
            </a:r>
          </a:p>
        </p:txBody>
      </p:sp>
      <p:sp>
        <p:nvSpPr>
          <p:cNvPr id="5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599" name="193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193</a:t>
            </a:r>
          </a:p>
        </p:txBody>
      </p:sp>
      <p:sp>
        <p:nvSpPr>
          <p:cNvPr id="600" name="1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6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602" name="57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57</a:t>
            </a:r>
          </a:p>
        </p:txBody>
      </p:sp>
      <p:sp>
        <p:nvSpPr>
          <p:cNvPr id="603" name="160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160</a:t>
            </a:r>
          </a:p>
        </p:txBody>
      </p:sp>
      <p:sp>
        <p:nvSpPr>
          <p:cNvPr id="60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6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6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6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6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6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6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6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6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6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614" name="411"/>
          <p:cNvSpPr txBox="1"/>
          <p:nvPr/>
        </p:nvSpPr>
        <p:spPr>
          <a:xfrm>
            <a:off x="13735163" y="11742935"/>
            <a:ext cx="954876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411</a:t>
            </a:r>
          </a:p>
        </p:txBody>
      </p:sp>
      <p:sp>
        <p:nvSpPr>
          <p:cNvPr id="615" name="199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199</a:t>
            </a:r>
          </a:p>
        </p:txBody>
      </p:sp>
      <p:sp>
        <p:nvSpPr>
          <p:cNvPr id="616" name="44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44</a:t>
            </a:r>
          </a:p>
        </p:txBody>
      </p:sp>
      <p:sp>
        <p:nvSpPr>
          <p:cNvPr id="617" name="155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155</a:t>
            </a:r>
          </a:p>
        </p:txBody>
      </p:sp>
      <p:sp>
        <p:nvSpPr>
          <p:cNvPr id="618" name="ภาควิชาปรัชญา"/>
          <p:cNvSpPr txBox="1"/>
          <p:nvPr/>
        </p:nvSpPr>
        <p:spPr>
          <a:xfrm>
            <a:off x="10516869" y="-1392172"/>
            <a:ext cx="3350261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ภาควิชาปรัชญา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5" grpId="8"/>
      <p:bldP build="whole" bldLvl="1" animBg="1" rev="0" advAuto="0" spid="603" grpId="11"/>
      <p:bldP build="whole" bldLvl="1" animBg="1" rev="0" advAuto="0" spid="583" grpId="6"/>
      <p:bldP build="whole" bldLvl="1" animBg="1" rev="0" advAuto="0" spid="604" grpId="16"/>
      <p:bldP build="whole" bldLvl="1" animBg="1" rev="0" advAuto="0" spid="600" grpId="9"/>
      <p:bldP build="whole" bldLvl="1" animBg="1" rev="0" advAuto="0" spid="602" grpId="14"/>
      <p:bldP build="whole" bldLvl="1" animBg="1" rev="0" advAuto="0" spid="579" grpId="4"/>
      <p:bldP build="whole" bldLvl="1" animBg="1" rev="0" advAuto="0" spid="601" grpId="15"/>
      <p:bldP build="whole" bldLvl="1" animBg="1" rev="0" advAuto="0" spid="599" grpId="13"/>
      <p:bldP build="whole" bldLvl="1" animBg="1" rev="0" advAuto="0" spid="581" grpId="2"/>
      <p:bldP build="whole" bldLvl="1" animBg="1" rev="0" advAuto="0" spid="598" grpId="12"/>
      <p:bldP build="whole" bldLvl="1" animBg="1" rev="0" advAuto="0" spid="577" grpId="7"/>
      <p:bldP build="whole" bldLvl="1" animBg="1" rev="0" advAuto="0" spid="573" grpId="1"/>
      <p:bldP build="whole" bldLvl="1" animBg="1" rev="0" advAuto="0" spid="575" grpId="5"/>
      <p:bldP build="whole" bldLvl="1" animBg="1" rev="0" advAuto="0" spid="597" grpId="18"/>
      <p:bldP build="whole" bldLvl="1" animBg="1" rev="0" advAuto="0" spid="596" grpId="17"/>
      <p:bldP build="whole" bldLvl="1" animBg="1" rev="0" advAuto="0" spid="571" grpId="3"/>
      <p:bldP build="whole" bldLvl="1" animBg="1" rev="0" advAuto="0" spid="617" grpId="22"/>
      <p:bldP build="whole" bldLvl="1" animBg="1" rev="0" advAuto="0" spid="616" grpId="21"/>
      <p:bldP build="whole" bldLvl="1" animBg="1" rev="0" advAuto="0" spid="615" grpId="20"/>
      <p:bldP build="whole" bldLvl="1" animBg="1" rev="0" advAuto="0" spid="614" grpId="19"/>
      <p:bldP build="whole" bldLvl="1" animBg="1" rev="0" advAuto="0" spid="605" grpId="1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3" name="สี่เหลี่ยมมุมมน"/>
          <p:cNvSpPr/>
          <p:nvPr/>
        </p:nvSpPr>
        <p:spPr>
          <a:xfrm>
            <a:off x="3831697" y="4800544"/>
            <a:ext cx="2027257" cy="411491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5" name="สี่เหลี่ยมมุมมน"/>
          <p:cNvSpPr/>
          <p:nvPr/>
        </p:nvSpPr>
        <p:spPr>
          <a:xfrm>
            <a:off x="6706587" y="5894410"/>
            <a:ext cx="2018716" cy="3007539"/>
          </a:xfrm>
          <a:prstGeom prst="roundRect">
            <a:avLst>
              <a:gd name="adj" fmla="val 31456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7" name="สี่เหลี่ยมมุมมน"/>
          <p:cNvSpPr/>
          <p:nvPr/>
        </p:nvSpPr>
        <p:spPr>
          <a:xfrm>
            <a:off x="9559039" y="8319687"/>
            <a:ext cx="2018716" cy="524324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9" name="สี่เหลี่ยมมุมมน"/>
          <p:cNvSpPr/>
          <p:nvPr/>
        </p:nvSpPr>
        <p:spPr>
          <a:xfrm>
            <a:off x="12806245" y="6634005"/>
            <a:ext cx="2018716" cy="2268521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1" name="สี่เหลี่ยมมุมมน"/>
          <p:cNvSpPr/>
          <p:nvPr/>
        </p:nvSpPr>
        <p:spPr>
          <a:xfrm>
            <a:off x="15631986" y="3942433"/>
            <a:ext cx="2027258" cy="4986465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3" name="สี่เหลี่ยมมุมมน"/>
          <p:cNvSpPr/>
          <p:nvPr/>
        </p:nvSpPr>
        <p:spPr>
          <a:xfrm>
            <a:off x="18506878" y="7165454"/>
            <a:ext cx="2018716" cy="1749937"/>
          </a:xfrm>
          <a:prstGeom prst="roundRect">
            <a:avLst>
              <a:gd name="adj" fmla="val 36287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6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39" name="ภาควิชาบรรณารักษศาสตร์ฯ"/>
          <p:cNvSpPr txBox="1"/>
          <p:nvPr/>
        </p:nvSpPr>
        <p:spPr>
          <a:xfrm>
            <a:off x="9261400" y="871962"/>
            <a:ext cx="5861200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ภาควิชาบรรณารักษศาสตร์ฯ</a:t>
            </a:r>
          </a:p>
        </p:txBody>
      </p:sp>
      <p:sp>
        <p:nvSpPr>
          <p:cNvPr id="6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6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6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646" name="163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163</a:t>
            </a:r>
          </a:p>
        </p:txBody>
      </p:sp>
      <p:sp>
        <p:nvSpPr>
          <p:cNvPr id="647" name="348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348</a:t>
            </a:r>
          </a:p>
        </p:txBody>
      </p:sp>
      <p:sp>
        <p:nvSpPr>
          <p:cNvPr id="6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649" name="125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125</a:t>
            </a:r>
          </a:p>
        </p:txBody>
      </p:sp>
      <p:sp>
        <p:nvSpPr>
          <p:cNvPr id="650" name="35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35</a:t>
            </a:r>
          </a:p>
        </p:txBody>
      </p:sp>
      <p:sp>
        <p:nvSpPr>
          <p:cNvPr id="651" name="3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52" name="64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64</a:t>
            </a:r>
          </a:p>
        </p:txBody>
      </p:sp>
      <p:sp>
        <p:nvSpPr>
          <p:cNvPr id="653" name="251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251</a:t>
            </a:r>
          </a:p>
        </p:txBody>
      </p:sp>
      <p:sp>
        <p:nvSpPr>
          <p:cNvPr id="654" name="33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33</a:t>
            </a:r>
          </a:p>
        </p:txBody>
      </p:sp>
      <p:sp>
        <p:nvSpPr>
          <p:cNvPr id="6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6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6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6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6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6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6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6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6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664" name="511"/>
          <p:cNvSpPr txBox="1"/>
          <p:nvPr/>
        </p:nvSpPr>
        <p:spPr>
          <a:xfrm>
            <a:off x="13735163" y="11742935"/>
            <a:ext cx="954876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511</a:t>
            </a:r>
          </a:p>
        </p:txBody>
      </p:sp>
      <p:sp>
        <p:nvSpPr>
          <p:cNvPr id="665" name="411"/>
          <p:cNvSpPr txBox="1"/>
          <p:nvPr/>
        </p:nvSpPr>
        <p:spPr>
          <a:xfrm>
            <a:off x="13735163" y="14312582"/>
            <a:ext cx="954876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411</a:t>
            </a:r>
          </a:p>
        </p:txBody>
      </p:sp>
      <p:sp>
        <p:nvSpPr>
          <p:cNvPr id="666" name="194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194</a:t>
            </a:r>
          </a:p>
        </p:txBody>
      </p:sp>
      <p:sp>
        <p:nvSpPr>
          <p:cNvPr id="667" name="217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217</a:t>
            </a:r>
          </a:p>
        </p:txBody>
      </p:sp>
      <p:sp>
        <p:nvSpPr>
          <p:cNvPr id="668" name="ภาควิชาประวัติศาสตร์"/>
          <p:cNvSpPr txBox="1"/>
          <p:nvPr/>
        </p:nvSpPr>
        <p:spPr>
          <a:xfrm>
            <a:off x="9896680" y="-1392172"/>
            <a:ext cx="4590640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ภาควิชาประวัติศาสตร์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1" grpId="2"/>
      <p:bldP build="whole" bldLvl="1" animBg="1" rev="0" advAuto="0" spid="664" grpId="19"/>
      <p:bldP build="whole" bldLvl="1" animBg="1" rev="0" advAuto="0" spid="665" grpId="20"/>
      <p:bldP build="whole" bldLvl="1" animBg="1" rev="0" advAuto="0" spid="627" grpId="7"/>
      <p:bldP build="whole" bldLvl="1" animBg="1" rev="0" advAuto="0" spid="623" grpId="1"/>
      <p:bldP build="whole" bldLvl="1" animBg="1" rev="0" advAuto="0" spid="625" grpId="5"/>
      <p:bldP build="whole" bldLvl="1" animBg="1" rev="0" advAuto="0" spid="655" grpId="10"/>
      <p:bldP build="whole" bldLvl="1" animBg="1" rev="0" advAuto="0" spid="621" grpId="3"/>
      <p:bldP build="whole" bldLvl="1" animBg="1" rev="0" advAuto="0" spid="653" grpId="11"/>
      <p:bldP build="whole" bldLvl="1" animBg="1" rev="0" advAuto="0" spid="654" grpId="16"/>
      <p:bldP build="whole" bldLvl="1" animBg="1" rev="0" advAuto="0" spid="650" grpId="9"/>
      <p:bldP build="whole" bldLvl="1" animBg="1" rev="0" advAuto="0" spid="652" grpId="14"/>
      <p:bldP build="whole" bldLvl="1" animBg="1" rev="0" advAuto="0" spid="651" grpId="15"/>
      <p:bldP build="whole" bldLvl="1" animBg="1" rev="0" advAuto="0" spid="649" grpId="13"/>
      <p:bldP build="whole" bldLvl="1" animBg="1" rev="0" advAuto="0" spid="648" grpId="12"/>
      <p:bldP build="whole" bldLvl="1" animBg="1" rev="0" advAuto="0" spid="635" grpId="8"/>
      <p:bldP build="whole" bldLvl="1" animBg="1" rev="0" advAuto="0" spid="633" grpId="6"/>
      <p:bldP build="whole" bldLvl="1" animBg="1" rev="0" advAuto="0" spid="647" grpId="18"/>
      <p:bldP build="whole" bldLvl="1" animBg="1" rev="0" advAuto="0" spid="646" grpId="17"/>
      <p:bldP build="whole" bldLvl="1" animBg="1" rev="0" advAuto="0" spid="629" grpId="4"/>
      <p:bldP build="whole" bldLvl="1" animBg="1" rev="0" advAuto="0" spid="667" grpId="22"/>
      <p:bldP build="whole" bldLvl="1" animBg="1" rev="0" advAuto="0" spid="666" grpId="2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3" name="สี่เหลี่ยมมุมมน"/>
          <p:cNvSpPr/>
          <p:nvPr/>
        </p:nvSpPr>
        <p:spPr>
          <a:xfrm>
            <a:off x="3831697" y="4174573"/>
            <a:ext cx="2027257" cy="4740883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5" name="สี่เหลี่ยมมุมมน"/>
          <p:cNvSpPr/>
          <p:nvPr/>
        </p:nvSpPr>
        <p:spPr>
          <a:xfrm>
            <a:off x="6706587" y="6940474"/>
            <a:ext cx="2018716" cy="1961475"/>
          </a:xfrm>
          <a:prstGeom prst="roundRect">
            <a:avLst>
              <a:gd name="adj" fmla="val 32374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9" name="สี่เหลี่ยมมุมมน"/>
          <p:cNvSpPr/>
          <p:nvPr/>
        </p:nvSpPr>
        <p:spPr>
          <a:xfrm>
            <a:off x="12806245" y="5931735"/>
            <a:ext cx="2018716" cy="2970791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1" name="สี่เหลี่ยมมุมมน"/>
          <p:cNvSpPr/>
          <p:nvPr/>
        </p:nvSpPr>
        <p:spPr>
          <a:xfrm>
            <a:off x="15631986" y="4377111"/>
            <a:ext cx="2027258" cy="4551787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3" name="สี่เหลี่ยมมุมมน"/>
          <p:cNvSpPr/>
          <p:nvPr/>
        </p:nvSpPr>
        <p:spPr>
          <a:xfrm>
            <a:off x="18506878" y="7165454"/>
            <a:ext cx="2018716" cy="1749937"/>
          </a:xfrm>
          <a:prstGeom prst="roundRect">
            <a:avLst>
              <a:gd name="adj" fmla="val 36287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6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9" name="งานการเงิน การคลังและพัสดุ"/>
          <p:cNvSpPr txBox="1"/>
          <p:nvPr/>
        </p:nvSpPr>
        <p:spPr>
          <a:xfrm>
            <a:off x="9227614" y="871502"/>
            <a:ext cx="5928772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งานการเงิน การคลังและพัสดุ</a:t>
            </a:r>
          </a:p>
        </p:txBody>
      </p:sp>
      <p:sp>
        <p:nvSpPr>
          <p:cNvPr id="6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6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6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696" name="57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57</a:t>
            </a:r>
          </a:p>
        </p:txBody>
      </p:sp>
      <p:sp>
        <p:nvSpPr>
          <p:cNvPr id="697" name="108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108</a:t>
            </a:r>
          </a:p>
        </p:txBody>
      </p:sp>
      <p:sp>
        <p:nvSpPr>
          <p:cNvPr id="6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699" name="52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52</a:t>
            </a:r>
          </a:p>
        </p:txBody>
      </p:sp>
      <p:sp>
        <p:nvSpPr>
          <p:cNvPr id="700" name="5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7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02" name="28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28</a:t>
            </a:r>
          </a:p>
        </p:txBody>
      </p:sp>
      <p:sp>
        <p:nvSpPr>
          <p:cNvPr id="703" name="69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69</a:t>
            </a:r>
          </a:p>
        </p:txBody>
      </p:sp>
      <p:sp>
        <p:nvSpPr>
          <p:cNvPr id="704" name="11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7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7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7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7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7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7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7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7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714" name="165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165</a:t>
            </a:r>
          </a:p>
        </p:txBody>
      </p:sp>
      <p:sp>
        <p:nvSpPr>
          <p:cNvPr id="715" name="511"/>
          <p:cNvSpPr txBox="1"/>
          <p:nvPr/>
        </p:nvSpPr>
        <p:spPr>
          <a:xfrm>
            <a:off x="13735163" y="14312582"/>
            <a:ext cx="954876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511</a:t>
            </a:r>
          </a:p>
        </p:txBody>
      </p:sp>
      <p:sp>
        <p:nvSpPr>
          <p:cNvPr id="716" name="163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163</a:t>
            </a:r>
          </a:p>
        </p:txBody>
      </p:sp>
      <p:sp>
        <p:nvSpPr>
          <p:cNvPr id="717" name="348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348</a:t>
            </a:r>
          </a:p>
        </p:txBody>
      </p:sp>
      <p:sp>
        <p:nvSpPr>
          <p:cNvPr id="718" name="ภาควิชาบรรณารักษศาสตร์ฯ"/>
          <p:cNvSpPr txBox="1"/>
          <p:nvPr/>
        </p:nvSpPr>
        <p:spPr>
          <a:xfrm>
            <a:off x="9261400" y="-1392172"/>
            <a:ext cx="5861200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ภาควิชาบรรณารักษศาสตร์ฯ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1" grpId="2"/>
      <p:bldP build="whole" bldLvl="1" animBg="1" rev="0" advAuto="0" spid="717" grpId="22"/>
      <p:bldP build="whole" bldLvl="1" animBg="1" rev="0" advAuto="0" spid="677" grpId="7"/>
      <p:bldP build="whole" bldLvl="1" animBg="1" rev="0" advAuto="0" spid="715" grpId="20"/>
      <p:bldP build="whole" bldLvl="1" animBg="1" rev="0" advAuto="0" spid="714" grpId="19"/>
      <p:bldP build="whole" bldLvl="1" animBg="1" rev="0" advAuto="0" spid="716" grpId="21"/>
      <p:bldP build="whole" bldLvl="1" animBg="1" rev="0" advAuto="0" spid="675" grpId="5"/>
      <p:bldP build="whole" bldLvl="1" animBg="1" rev="0" advAuto="0" spid="673" grpId="1"/>
      <p:bldP build="whole" bldLvl="1" animBg="1" rev="0" advAuto="0" spid="671" grpId="3"/>
      <p:bldP build="whole" bldLvl="1" animBg="1" rev="0" advAuto="0" spid="705" grpId="10"/>
      <p:bldP build="whole" bldLvl="1" animBg="1" rev="0" advAuto="0" spid="703" grpId="11"/>
      <p:bldP build="whole" bldLvl="1" animBg="1" rev="0" advAuto="0" spid="704" grpId="16"/>
      <p:bldP build="whole" bldLvl="1" animBg="1" rev="0" advAuto="0" spid="700" grpId="9"/>
      <p:bldP build="whole" bldLvl="1" animBg="1" rev="0" advAuto="0" spid="702" grpId="14"/>
      <p:bldP build="whole" bldLvl="1" animBg="1" rev="0" advAuto="0" spid="701" grpId="15"/>
      <p:bldP build="whole" bldLvl="1" animBg="1" rev="0" advAuto="0" spid="699" grpId="13"/>
      <p:bldP build="whole" bldLvl="1" animBg="1" rev="0" advAuto="0" spid="698" grpId="12"/>
      <p:bldP build="whole" bldLvl="1" animBg="1" rev="0" advAuto="0" spid="685" grpId="8"/>
      <p:bldP build="whole" bldLvl="1" animBg="1" rev="0" advAuto="0" spid="683" grpId="6"/>
      <p:bldP build="whole" bldLvl="1" animBg="1" rev="0" advAuto="0" spid="679" grpId="4"/>
      <p:bldP build="whole" bldLvl="1" animBg="1" rev="0" advAuto="0" spid="697" grpId="18"/>
      <p:bldP build="whole" bldLvl="1" animBg="1" rev="0" advAuto="0" spid="696" grpId="1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3" name="สี่เหลี่ยมมุมมน"/>
          <p:cNvSpPr/>
          <p:nvPr/>
        </p:nvSpPr>
        <p:spPr>
          <a:xfrm>
            <a:off x="3831697" y="2827341"/>
            <a:ext cx="2027257" cy="6088115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5" name="สี่เหลี่ยมมุมมน"/>
          <p:cNvSpPr/>
          <p:nvPr/>
        </p:nvSpPr>
        <p:spPr>
          <a:xfrm>
            <a:off x="6706587" y="8827153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7" name="สี่เหลี่ยมมุมมน"/>
          <p:cNvSpPr/>
          <p:nvPr/>
        </p:nvSpPr>
        <p:spPr>
          <a:xfrm>
            <a:off x="9559039" y="8552256"/>
            <a:ext cx="2018716" cy="291755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9" name="สี่เหลี่ยมมุมมน"/>
          <p:cNvSpPr/>
          <p:nvPr/>
        </p:nvSpPr>
        <p:spPr>
          <a:xfrm>
            <a:off x="12806245" y="4813474"/>
            <a:ext cx="2018716" cy="4089052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1" name="สี่เหลี่ยมมุมมน"/>
          <p:cNvSpPr/>
          <p:nvPr/>
        </p:nvSpPr>
        <p:spPr>
          <a:xfrm>
            <a:off x="15631986" y="5785422"/>
            <a:ext cx="2027258" cy="3143476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3" name="สี่เหลี่ยมมุมมน"/>
          <p:cNvSpPr/>
          <p:nvPr/>
        </p:nvSpPr>
        <p:spPr>
          <a:xfrm>
            <a:off x="18506878" y="8240864"/>
            <a:ext cx="2018716" cy="674527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7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งานบริการการศึกษา"/>
          <p:cNvSpPr txBox="1"/>
          <p:nvPr/>
        </p:nvSpPr>
        <p:spPr>
          <a:xfrm>
            <a:off x="10064134" y="871962"/>
            <a:ext cx="4255732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งานบริการการศึกษา</a:t>
            </a:r>
          </a:p>
        </p:txBody>
      </p:sp>
      <p:sp>
        <p:nvSpPr>
          <p:cNvPr id="7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7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7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746" name="23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23</a:t>
            </a:r>
          </a:p>
        </p:txBody>
      </p:sp>
      <p:sp>
        <p:nvSpPr>
          <p:cNvPr id="747" name="239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239</a:t>
            </a:r>
          </a:p>
        </p:txBody>
      </p:sp>
      <p:sp>
        <p:nvSpPr>
          <p:cNvPr id="7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749" name="22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22</a:t>
            </a:r>
          </a:p>
        </p:txBody>
      </p:sp>
      <p:sp>
        <p:nvSpPr>
          <p:cNvPr id="75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51" name="1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752" name="137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137</a:t>
            </a:r>
          </a:p>
        </p:txBody>
      </p:sp>
      <p:sp>
        <p:nvSpPr>
          <p:cNvPr id="753" name="95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95</a:t>
            </a:r>
          </a:p>
        </p:txBody>
      </p:sp>
      <p:sp>
        <p:nvSpPr>
          <p:cNvPr id="754" name="7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7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7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7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7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7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7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7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7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764" name="263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263</a:t>
            </a:r>
          </a:p>
        </p:txBody>
      </p:sp>
      <p:sp>
        <p:nvSpPr>
          <p:cNvPr id="765" name="165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165</a:t>
            </a:r>
          </a:p>
        </p:txBody>
      </p:sp>
      <p:sp>
        <p:nvSpPr>
          <p:cNvPr id="766" name="57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57</a:t>
            </a:r>
          </a:p>
        </p:txBody>
      </p:sp>
      <p:sp>
        <p:nvSpPr>
          <p:cNvPr id="767" name="108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108</a:t>
            </a:r>
          </a:p>
        </p:txBody>
      </p:sp>
      <p:sp>
        <p:nvSpPr>
          <p:cNvPr id="768" name="งานการเงิน การคลังและพัสดุ"/>
          <p:cNvSpPr txBox="1"/>
          <p:nvPr/>
        </p:nvSpPr>
        <p:spPr>
          <a:xfrm>
            <a:off x="9227614" y="-1392631"/>
            <a:ext cx="592877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งานการเงิน การคลังและพัสดุ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6" grpId="21"/>
      <p:bldP build="whole" bldLvl="1" animBg="1" rev="0" advAuto="0" spid="765" grpId="20"/>
      <p:bldP build="whole" bldLvl="1" animBg="1" rev="0" advAuto="0" spid="764" grpId="19"/>
      <p:bldP build="whole" bldLvl="1" animBg="1" rev="0" advAuto="0" spid="755" grpId="10"/>
      <p:bldP build="whole" bldLvl="1" animBg="1" rev="0" advAuto="0" spid="735" grpId="8"/>
      <p:bldP build="whole" bldLvl="1" animBg="1" rev="0" advAuto="0" spid="753" grpId="11"/>
      <p:bldP build="whole" bldLvl="1" animBg="1" rev="0" advAuto="0" spid="733" grpId="6"/>
      <p:bldP build="whole" bldLvl="1" animBg="1" rev="0" advAuto="0" spid="754" grpId="16"/>
      <p:bldP build="whole" bldLvl="1" animBg="1" rev="0" advAuto="0" spid="750" grpId="9"/>
      <p:bldP build="whole" bldLvl="1" animBg="1" rev="0" advAuto="0" spid="752" grpId="14"/>
      <p:bldP build="whole" bldLvl="1" animBg="1" rev="0" advAuto="0" spid="729" grpId="4"/>
      <p:bldP build="whole" bldLvl="1" animBg="1" rev="0" advAuto="0" spid="751" grpId="15"/>
      <p:bldP build="whole" bldLvl="1" animBg="1" rev="0" advAuto="0" spid="731" grpId="2"/>
      <p:bldP build="whole" bldLvl="1" animBg="1" rev="0" advAuto="0" spid="749" grpId="13"/>
      <p:bldP build="whole" bldLvl="1" animBg="1" rev="0" advAuto="0" spid="748" grpId="12"/>
      <p:bldP build="whole" bldLvl="1" animBg="1" rev="0" advAuto="0" spid="727" grpId="7"/>
      <p:bldP build="whole" bldLvl="1" animBg="1" rev="0" advAuto="0" spid="723" grpId="1"/>
      <p:bldP build="whole" bldLvl="1" animBg="1" rev="0" advAuto="0" spid="725" grpId="5"/>
      <p:bldP build="whole" bldLvl="1" animBg="1" rev="0" advAuto="0" spid="747" grpId="18"/>
      <p:bldP build="whole" bldLvl="1" animBg="1" rev="0" advAuto="0" spid="746" grpId="17"/>
      <p:bldP build="whole" bldLvl="1" animBg="1" rev="0" advAuto="0" spid="721" grpId="3"/>
      <p:bldP build="whole" bldLvl="1" animBg="1" rev="0" advAuto="0" spid="767" grpId="2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3" name="สี่เหลี่ยมมุมมน"/>
          <p:cNvSpPr/>
          <p:nvPr/>
        </p:nvSpPr>
        <p:spPr>
          <a:xfrm>
            <a:off x="3831697" y="2827341"/>
            <a:ext cx="2027257" cy="6088115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5" name="สี่เหลี่ยมมุมมน"/>
          <p:cNvSpPr/>
          <p:nvPr/>
        </p:nvSpPr>
        <p:spPr>
          <a:xfrm>
            <a:off x="6706587" y="8827153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7" name="สี่เหลี่ยมมุมมน"/>
          <p:cNvSpPr/>
          <p:nvPr/>
        </p:nvSpPr>
        <p:spPr>
          <a:xfrm>
            <a:off x="9559039" y="8769215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9" name="สี่เหลี่ยมมุมมน"/>
          <p:cNvSpPr/>
          <p:nvPr/>
        </p:nvSpPr>
        <p:spPr>
          <a:xfrm>
            <a:off x="12806245" y="4813474"/>
            <a:ext cx="2018716" cy="4089052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1" name="สี่เหลี่ยมมุมมน"/>
          <p:cNvSpPr/>
          <p:nvPr/>
        </p:nvSpPr>
        <p:spPr>
          <a:xfrm>
            <a:off x="15631986" y="5785422"/>
            <a:ext cx="2027258" cy="3143476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3" name="สี่เหลี่ยมมุมมน"/>
          <p:cNvSpPr/>
          <p:nvPr/>
        </p:nvSpPr>
        <p:spPr>
          <a:xfrm>
            <a:off x="18506878" y="886632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5" name="สี่เหลี่ยมมุมมน"/>
          <p:cNvSpPr/>
          <p:nvPr/>
        </p:nvSpPr>
        <p:spPr>
          <a:xfrm>
            <a:off x="21359328" y="8434634"/>
            <a:ext cx="2018716" cy="422819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7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9" name="งานนโยบายและแผนฯ"/>
          <p:cNvSpPr txBox="1"/>
          <p:nvPr/>
        </p:nvSpPr>
        <p:spPr>
          <a:xfrm>
            <a:off x="9858275" y="871962"/>
            <a:ext cx="4667450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งานนโยบายและแผนฯ</a:t>
            </a:r>
          </a:p>
        </p:txBody>
      </p:sp>
      <p:sp>
        <p:nvSpPr>
          <p:cNvPr id="7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7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7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796" name="7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97" name="34"/>
          <p:cNvSpPr txBox="1"/>
          <p:nvPr/>
        </p:nvSpPr>
        <p:spPr>
          <a:xfrm>
            <a:off x="19726750" y="10585217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34</a:t>
            </a:r>
          </a:p>
        </p:txBody>
      </p:sp>
      <p:sp>
        <p:nvSpPr>
          <p:cNvPr id="7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799" name="7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80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02" name="23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23</a:t>
            </a:r>
          </a:p>
        </p:txBody>
      </p:sp>
      <p:sp>
        <p:nvSpPr>
          <p:cNvPr id="803" name="10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80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05" name="1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8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8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8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8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8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8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8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8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814" name="41"/>
          <p:cNvSpPr txBox="1"/>
          <p:nvPr/>
        </p:nvSpPr>
        <p:spPr>
          <a:xfrm>
            <a:off x="13859350" y="11742935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41</a:t>
            </a:r>
          </a:p>
        </p:txBody>
      </p:sp>
      <p:sp>
        <p:nvSpPr>
          <p:cNvPr id="815" name="263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263</a:t>
            </a:r>
          </a:p>
        </p:txBody>
      </p:sp>
      <p:sp>
        <p:nvSpPr>
          <p:cNvPr id="816" name="23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23</a:t>
            </a:r>
          </a:p>
        </p:txBody>
      </p:sp>
      <p:sp>
        <p:nvSpPr>
          <p:cNvPr id="817" name="239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239</a:t>
            </a:r>
          </a:p>
        </p:txBody>
      </p:sp>
      <p:sp>
        <p:nvSpPr>
          <p:cNvPr id="818" name="งานบริการการศึกษา"/>
          <p:cNvSpPr txBox="1"/>
          <p:nvPr/>
        </p:nvSpPr>
        <p:spPr>
          <a:xfrm>
            <a:off x="10064134" y="-1392172"/>
            <a:ext cx="4255732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งานบริการการศึกษา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6" grpId="21"/>
      <p:bldP build="whole" bldLvl="1" animBg="1" rev="0" advAuto="0" spid="815" grpId="20"/>
      <p:bldP build="whole" bldLvl="1" animBg="1" rev="0" advAuto="0" spid="814" grpId="19"/>
      <p:bldP build="whole" bldLvl="1" animBg="1" rev="0" advAuto="0" spid="805" grpId="10"/>
      <p:bldP build="whole" bldLvl="1" animBg="1" rev="0" advAuto="0" spid="803" grpId="11"/>
      <p:bldP build="whole" bldLvl="1" animBg="1" rev="0" advAuto="0" spid="785" grpId="8"/>
      <p:bldP build="whole" bldLvl="1" animBg="1" rev="0" advAuto="0" spid="783" grpId="6"/>
      <p:bldP build="whole" bldLvl="1" animBg="1" rev="0" advAuto="0" spid="804" grpId="16"/>
      <p:bldP build="whole" bldLvl="1" animBg="1" rev="0" advAuto="0" spid="800" grpId="9"/>
      <p:bldP build="whole" bldLvl="1" animBg="1" rev="0" advAuto="0" spid="802" grpId="14"/>
      <p:bldP build="whole" bldLvl="1" animBg="1" rev="0" advAuto="0" spid="779" grpId="4"/>
      <p:bldP build="whole" bldLvl="1" animBg="1" rev="0" advAuto="0" spid="801" grpId="15"/>
      <p:bldP build="whole" bldLvl="1" animBg="1" rev="0" advAuto="0" spid="799" grpId="13"/>
      <p:bldP build="whole" bldLvl="1" animBg="1" rev="0" advAuto="0" spid="798" grpId="12"/>
      <p:bldP build="whole" bldLvl="1" animBg="1" rev="0" advAuto="0" spid="781" grpId="2"/>
      <p:bldP build="whole" bldLvl="1" animBg="1" rev="0" advAuto="0" spid="777" grpId="7"/>
      <p:bldP build="whole" bldLvl="1" animBg="1" rev="0" advAuto="0" spid="773" grpId="1"/>
      <p:bldP build="whole" bldLvl="1" animBg="1" rev="0" advAuto="0" spid="775" grpId="5"/>
      <p:bldP build="whole" bldLvl="1" animBg="1" rev="0" advAuto="0" spid="797" grpId="18"/>
      <p:bldP build="whole" bldLvl="1" animBg="1" rev="0" advAuto="0" spid="796" grpId="17"/>
      <p:bldP build="whole" bldLvl="1" animBg="1" rev="0" advAuto="0" spid="771" grpId="3"/>
      <p:bldP build="whole" bldLvl="1" animBg="1" rev="0" advAuto="0" spid="817" grpId="2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1" name="สี่เหลี่ยมมุมมน"/>
          <p:cNvSpPr/>
          <p:nvPr/>
        </p:nvSpPr>
        <p:spPr>
          <a:xfrm>
            <a:off x="1005955" y="2887070"/>
            <a:ext cx="2018716" cy="6002014"/>
          </a:xfrm>
          <a:prstGeom prst="roundRect">
            <a:avLst>
              <a:gd name="adj" fmla="val 31543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3" name="สี่เหลี่ยมมุมมน"/>
          <p:cNvSpPr/>
          <p:nvPr/>
        </p:nvSpPr>
        <p:spPr>
          <a:xfrm>
            <a:off x="3831697" y="8840660"/>
            <a:ext cx="2027257" cy="7479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5" name="สี่เหลี่ยมมุมมน"/>
          <p:cNvSpPr/>
          <p:nvPr/>
        </p:nvSpPr>
        <p:spPr>
          <a:xfrm>
            <a:off x="6706587" y="8827153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7" name="สี่เหลี่ยมมุมมน"/>
          <p:cNvSpPr/>
          <p:nvPr/>
        </p:nvSpPr>
        <p:spPr>
          <a:xfrm>
            <a:off x="9559039" y="8769215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9" name="สี่เหลี่ยมมุมมน"/>
          <p:cNvSpPr/>
          <p:nvPr/>
        </p:nvSpPr>
        <p:spPr>
          <a:xfrm>
            <a:off x="12806245" y="4379342"/>
            <a:ext cx="2018716" cy="452318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1" name="สี่เหลี่ยมมุมมน"/>
          <p:cNvSpPr/>
          <p:nvPr/>
        </p:nvSpPr>
        <p:spPr>
          <a:xfrm>
            <a:off x="15631986" y="5554936"/>
            <a:ext cx="2027258" cy="337396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3" name="สี่เหลี่ยมมุมมน"/>
          <p:cNvSpPr/>
          <p:nvPr/>
        </p:nvSpPr>
        <p:spPr>
          <a:xfrm>
            <a:off x="18506878" y="886632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5" name="สี่เหลี่ยมมุมมน"/>
          <p:cNvSpPr/>
          <p:nvPr/>
        </p:nvSpPr>
        <p:spPr>
          <a:xfrm>
            <a:off x="21359328" y="8434634"/>
            <a:ext cx="2018716" cy="422819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8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8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9" name="งานบริหารงานวิจัยฯ"/>
          <p:cNvSpPr txBox="1"/>
          <p:nvPr/>
        </p:nvSpPr>
        <p:spPr>
          <a:xfrm>
            <a:off x="10080096" y="871962"/>
            <a:ext cx="4223808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งานบริหารงานวิจัยฯ</a:t>
            </a:r>
          </a:p>
        </p:txBody>
      </p:sp>
      <p:sp>
        <p:nvSpPr>
          <p:cNvPr id="8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8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8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846" name="3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47" name="49"/>
          <p:cNvSpPr txBox="1"/>
          <p:nvPr/>
        </p:nvSpPr>
        <p:spPr>
          <a:xfrm>
            <a:off x="19726750" y="10585217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49</a:t>
            </a:r>
          </a:p>
        </p:txBody>
      </p:sp>
      <p:sp>
        <p:nvSpPr>
          <p:cNvPr id="848" name="3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3</a:t>
            </a:r>
          </a:p>
        </p:txBody>
      </p:sp>
      <p:sp>
        <p:nvSpPr>
          <p:cNvPr id="849" name="0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5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52" name="27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27</a:t>
            </a:r>
          </a:p>
        </p:txBody>
      </p:sp>
      <p:sp>
        <p:nvSpPr>
          <p:cNvPr id="853" name="15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15</a:t>
            </a:r>
          </a:p>
        </p:txBody>
      </p:sp>
      <p:sp>
        <p:nvSpPr>
          <p:cNvPr id="85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855" name="1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8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8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8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8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8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8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8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8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864" name="52"/>
          <p:cNvSpPr txBox="1"/>
          <p:nvPr/>
        </p:nvSpPr>
        <p:spPr>
          <a:xfrm>
            <a:off x="13859350" y="11742935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52</a:t>
            </a:r>
          </a:p>
        </p:txBody>
      </p:sp>
      <p:sp>
        <p:nvSpPr>
          <p:cNvPr id="865" name="41"/>
          <p:cNvSpPr txBox="1"/>
          <p:nvPr/>
        </p:nvSpPr>
        <p:spPr>
          <a:xfrm>
            <a:off x="138593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41</a:t>
            </a:r>
          </a:p>
        </p:txBody>
      </p:sp>
      <p:sp>
        <p:nvSpPr>
          <p:cNvPr id="866" name="7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67" name="34"/>
          <p:cNvSpPr txBox="1"/>
          <p:nvPr/>
        </p:nvSpPr>
        <p:spPr>
          <a:xfrm>
            <a:off x="197267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34</a:t>
            </a:r>
          </a:p>
        </p:txBody>
      </p:sp>
      <p:sp>
        <p:nvSpPr>
          <p:cNvPr id="868" name="งานนโยบายและแผนฯ"/>
          <p:cNvSpPr txBox="1"/>
          <p:nvPr/>
        </p:nvSpPr>
        <p:spPr>
          <a:xfrm>
            <a:off x="9858275" y="-1392172"/>
            <a:ext cx="4667450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งานนโยบายและแผนฯ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3" grpId="11"/>
      <p:bldP build="whole" bldLvl="1" animBg="1" rev="0" advAuto="0" spid="835" grpId="8"/>
      <p:bldP build="whole" bldLvl="1" animBg="1" rev="0" advAuto="0" spid="833" grpId="6"/>
      <p:bldP build="whole" bldLvl="1" animBg="1" rev="0" advAuto="0" spid="854" grpId="16"/>
      <p:bldP build="whole" bldLvl="1" animBg="1" rev="0" advAuto="0" spid="850" grpId="9"/>
      <p:bldP build="whole" bldLvl="1" animBg="1" rev="0" advAuto="0" spid="852" grpId="14"/>
      <p:bldP build="whole" bldLvl="1" animBg="1" rev="0" advAuto="0" spid="829" grpId="4"/>
      <p:bldP build="whole" bldLvl="1" animBg="1" rev="0" advAuto="0" spid="851" grpId="15"/>
      <p:bldP build="whole" bldLvl="1" animBg="1" rev="0" advAuto="0" spid="849" grpId="13"/>
      <p:bldP build="whole" bldLvl="1" animBg="1" rev="0" advAuto="0" spid="848" grpId="12"/>
      <p:bldP build="whole" bldLvl="1" animBg="1" rev="0" advAuto="0" spid="831" grpId="2"/>
      <p:bldP build="whole" bldLvl="1" animBg="1" rev="0" advAuto="0" spid="827" grpId="7"/>
      <p:bldP build="whole" bldLvl="1" animBg="1" rev="0" advAuto="0" spid="825" grpId="5"/>
      <p:bldP build="whole" bldLvl="1" animBg="1" rev="0" advAuto="0" spid="823" grpId="1"/>
      <p:bldP build="whole" bldLvl="1" animBg="1" rev="0" advAuto="0" spid="847" grpId="18"/>
      <p:bldP build="whole" bldLvl="1" animBg="1" rev="0" advAuto="0" spid="846" grpId="17"/>
      <p:bldP build="whole" bldLvl="1" animBg="1" rev="0" advAuto="0" spid="821" grpId="3"/>
      <p:bldP build="whole" bldLvl="1" animBg="1" rev="0" advAuto="0" spid="867" grpId="22"/>
      <p:bldP build="whole" bldLvl="1" animBg="1" rev="0" advAuto="0" spid="866" grpId="21"/>
      <p:bldP build="whole" bldLvl="1" animBg="1" rev="0" advAuto="0" spid="865" grpId="20"/>
      <p:bldP build="whole" bldLvl="1" animBg="1" rev="0" advAuto="0" spid="864" grpId="19"/>
      <p:bldP build="whole" bldLvl="1" animBg="1" rev="0" advAuto="0" spid="855" grpId="1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1" name="สี่เหลี่ยมมุมมน"/>
          <p:cNvSpPr/>
          <p:nvPr/>
        </p:nvSpPr>
        <p:spPr>
          <a:xfrm>
            <a:off x="1005955" y="7703346"/>
            <a:ext cx="2018716" cy="118573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3" name="สี่เหลี่ยมมุมมน"/>
          <p:cNvSpPr/>
          <p:nvPr/>
        </p:nvSpPr>
        <p:spPr>
          <a:xfrm>
            <a:off x="3831697" y="3113456"/>
            <a:ext cx="2027257" cy="5802000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5" name="สี่เหลี่ยมมุมมน"/>
          <p:cNvSpPr/>
          <p:nvPr/>
        </p:nvSpPr>
        <p:spPr>
          <a:xfrm>
            <a:off x="6706587" y="8479131"/>
            <a:ext cx="2018716" cy="422818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7" name="สี่เหลี่ยมมุมมน"/>
          <p:cNvSpPr/>
          <p:nvPr/>
        </p:nvSpPr>
        <p:spPr>
          <a:xfrm>
            <a:off x="9559039" y="8769215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9" name="สี่เหลี่ยมมุมมน"/>
          <p:cNvSpPr/>
          <p:nvPr/>
        </p:nvSpPr>
        <p:spPr>
          <a:xfrm>
            <a:off x="12806245" y="4996879"/>
            <a:ext cx="2018716" cy="3905647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1" name="สี่เหลี่ยมมุมมน"/>
          <p:cNvSpPr/>
          <p:nvPr/>
        </p:nvSpPr>
        <p:spPr>
          <a:xfrm>
            <a:off x="15631986" y="5554936"/>
            <a:ext cx="2027258" cy="337396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3" name="สี่เหลี่ยมมุมมน"/>
          <p:cNvSpPr/>
          <p:nvPr/>
        </p:nvSpPr>
        <p:spPr>
          <a:xfrm>
            <a:off x="18506878" y="8697834"/>
            <a:ext cx="2018716" cy="217557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5" name="สี่เหลี่ยมมุมมน"/>
          <p:cNvSpPr/>
          <p:nvPr/>
        </p:nvSpPr>
        <p:spPr>
          <a:xfrm>
            <a:off x="21359328" y="8755773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8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8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9" name="งานบริหารทั่วไป"/>
          <p:cNvSpPr txBox="1"/>
          <p:nvPr/>
        </p:nvSpPr>
        <p:spPr>
          <a:xfrm>
            <a:off x="10489106" y="871962"/>
            <a:ext cx="3405788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งานบริหารทั่วไป</a:t>
            </a:r>
          </a:p>
        </p:txBody>
      </p:sp>
      <p:sp>
        <p:nvSpPr>
          <p:cNvPr id="8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8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8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896" name="2,471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2,471</a:t>
            </a:r>
          </a:p>
        </p:txBody>
      </p:sp>
      <p:sp>
        <p:nvSpPr>
          <p:cNvPr id="897" name="3,738"/>
          <p:cNvSpPr txBox="1"/>
          <p:nvPr/>
        </p:nvSpPr>
        <p:spPr>
          <a:xfrm>
            <a:off x="19382483" y="10585217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3,738</a:t>
            </a:r>
          </a:p>
        </p:txBody>
      </p:sp>
      <p:sp>
        <p:nvSpPr>
          <p:cNvPr id="898" name="89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89</a:t>
            </a:r>
          </a:p>
        </p:txBody>
      </p:sp>
      <p:sp>
        <p:nvSpPr>
          <p:cNvPr id="899" name="2359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2359</a:t>
            </a:r>
          </a:p>
        </p:txBody>
      </p:sp>
      <p:sp>
        <p:nvSpPr>
          <p:cNvPr id="900" name="23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23</a:t>
            </a:r>
          </a:p>
        </p:txBody>
      </p:sp>
      <p:sp>
        <p:nvSpPr>
          <p:cNvPr id="9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02" name="2249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2249</a:t>
            </a:r>
          </a:p>
        </p:txBody>
      </p:sp>
      <p:sp>
        <p:nvSpPr>
          <p:cNvPr id="903" name="1485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1485</a:t>
            </a:r>
          </a:p>
        </p:txBody>
      </p:sp>
      <p:sp>
        <p:nvSpPr>
          <p:cNvPr id="904" name="4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9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9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9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9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9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9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9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9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914" name="6,209"/>
          <p:cNvSpPr txBox="1"/>
          <p:nvPr/>
        </p:nvSpPr>
        <p:spPr>
          <a:xfrm>
            <a:off x="13515083" y="11742935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6,209</a:t>
            </a:r>
          </a:p>
        </p:txBody>
      </p:sp>
      <p:sp>
        <p:nvSpPr>
          <p:cNvPr id="915" name="52"/>
          <p:cNvSpPr txBox="1"/>
          <p:nvPr/>
        </p:nvSpPr>
        <p:spPr>
          <a:xfrm>
            <a:off x="138593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52</a:t>
            </a:r>
          </a:p>
        </p:txBody>
      </p:sp>
      <p:sp>
        <p:nvSpPr>
          <p:cNvPr id="916" name="3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917" name="49"/>
          <p:cNvSpPr txBox="1"/>
          <p:nvPr/>
        </p:nvSpPr>
        <p:spPr>
          <a:xfrm>
            <a:off x="197267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49</a:t>
            </a:r>
          </a:p>
        </p:txBody>
      </p:sp>
      <p:sp>
        <p:nvSpPr>
          <p:cNvPr id="918" name="งานบริหารงานวิจัยฯ"/>
          <p:cNvSpPr txBox="1"/>
          <p:nvPr/>
        </p:nvSpPr>
        <p:spPr>
          <a:xfrm>
            <a:off x="10080096" y="-1392172"/>
            <a:ext cx="4223808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งานบริหารงานวิจัยฯ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9" grpId="13"/>
      <p:bldP build="whole" bldLvl="1" animBg="1" rev="0" advAuto="0" spid="898" grpId="12"/>
      <p:bldP build="whole" bldLvl="1" animBg="1" rev="0" advAuto="0" spid="881" grpId="2"/>
      <p:bldP build="whole" bldLvl="1" animBg="1" rev="0" advAuto="0" spid="877" grpId="7"/>
      <p:bldP build="whole" bldLvl="1" animBg="1" rev="0" advAuto="0" spid="873" grpId="1"/>
      <p:bldP build="whole" bldLvl="1" animBg="1" rev="0" advAuto="0" spid="875" grpId="5"/>
      <p:bldP build="whole" bldLvl="1" animBg="1" rev="0" advAuto="0" spid="897" grpId="18"/>
      <p:bldP build="whole" bldLvl="1" animBg="1" rev="0" advAuto="0" spid="896" grpId="17"/>
      <p:bldP build="whole" bldLvl="1" animBg="1" rev="0" advAuto="0" spid="871" grpId="3"/>
      <p:bldP build="whole" bldLvl="1" animBg="1" rev="0" advAuto="0" spid="917" grpId="22"/>
      <p:bldP build="whole" bldLvl="1" animBg="1" rev="0" advAuto="0" spid="916" grpId="21"/>
      <p:bldP build="whole" bldLvl="1" animBg="1" rev="0" advAuto="0" spid="915" grpId="20"/>
      <p:bldP build="whole" bldLvl="1" animBg="1" rev="0" advAuto="0" spid="914" grpId="19"/>
      <p:bldP build="whole" bldLvl="1" animBg="1" rev="0" advAuto="0" spid="905" grpId="10"/>
      <p:bldP build="whole" bldLvl="1" animBg="1" rev="0" advAuto="0" spid="885" grpId="8"/>
      <p:bldP build="whole" bldLvl="1" animBg="1" rev="0" advAuto="0" spid="903" grpId="11"/>
      <p:bldP build="whole" bldLvl="1" animBg="1" rev="0" advAuto="0" spid="883" grpId="6"/>
      <p:bldP build="whole" bldLvl="1" animBg="1" rev="0" advAuto="0" spid="904" grpId="16"/>
      <p:bldP build="whole" bldLvl="1" animBg="1" rev="0" advAuto="0" spid="900" grpId="9"/>
      <p:bldP build="whole" bldLvl="1" animBg="1" rev="0" advAuto="0" spid="902" grpId="14"/>
      <p:bldP build="whole" bldLvl="1" animBg="1" rev="0" advAuto="0" spid="879" grpId="4"/>
      <p:bldP build="whole" bldLvl="1" animBg="1" rev="0" advAuto="0" spid="901" grpId="1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1" name="สี่เหลี่ยมมุมมน"/>
          <p:cNvSpPr/>
          <p:nvPr/>
        </p:nvSpPr>
        <p:spPr>
          <a:xfrm>
            <a:off x="1005955" y="8466266"/>
            <a:ext cx="2018716" cy="42281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3" name="สี่เหลี่ยมมุมมน"/>
          <p:cNvSpPr/>
          <p:nvPr/>
        </p:nvSpPr>
        <p:spPr>
          <a:xfrm>
            <a:off x="3831697" y="3306734"/>
            <a:ext cx="2027257" cy="560872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5" name="สี่เหลี่ยมมุมมน"/>
          <p:cNvSpPr/>
          <p:nvPr/>
        </p:nvSpPr>
        <p:spPr>
          <a:xfrm>
            <a:off x="6706587" y="7812976"/>
            <a:ext cx="2018716" cy="108897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7" name="สี่เหลี่ยมมุมมน"/>
          <p:cNvSpPr/>
          <p:nvPr/>
        </p:nvSpPr>
        <p:spPr>
          <a:xfrm>
            <a:off x="9559039" y="8769215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29" name="สี่เหลี่ยมมุมมน"/>
          <p:cNvSpPr/>
          <p:nvPr/>
        </p:nvSpPr>
        <p:spPr>
          <a:xfrm>
            <a:off x="12806245" y="8452823"/>
            <a:ext cx="2018716" cy="44970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1" name="สี่เหลี่ยมมุมมน"/>
          <p:cNvSpPr/>
          <p:nvPr/>
        </p:nvSpPr>
        <p:spPr>
          <a:xfrm>
            <a:off x="15631986" y="3396216"/>
            <a:ext cx="2027258" cy="553268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3" name="สี่เหลี่ยมมุมมน"/>
          <p:cNvSpPr/>
          <p:nvPr/>
        </p:nvSpPr>
        <p:spPr>
          <a:xfrm>
            <a:off x="18506878" y="8175615"/>
            <a:ext cx="2018716" cy="73977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5" name="สี่เหลี่ยมมุมมน"/>
          <p:cNvSpPr/>
          <p:nvPr/>
        </p:nvSpPr>
        <p:spPr>
          <a:xfrm>
            <a:off x="21359328" y="8755773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9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9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39" name="ศูนย์การเรียนรู้ด้วยตัวเอง"/>
          <p:cNvSpPr txBox="1"/>
          <p:nvPr/>
        </p:nvSpPr>
        <p:spPr>
          <a:xfrm>
            <a:off x="9586828" y="871962"/>
            <a:ext cx="5210344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ศูนย์การเรียนรู้ด้วยตัวเอง</a:t>
            </a:r>
          </a:p>
        </p:txBody>
      </p:sp>
      <p:sp>
        <p:nvSpPr>
          <p:cNvPr id="9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9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9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946" name="848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848</a:t>
            </a:r>
          </a:p>
        </p:txBody>
      </p:sp>
      <p:sp>
        <p:nvSpPr>
          <p:cNvPr id="947" name="108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108</a:t>
            </a:r>
          </a:p>
        </p:txBody>
      </p:sp>
      <p:sp>
        <p:nvSpPr>
          <p:cNvPr id="948" name="9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9</a:t>
            </a:r>
          </a:p>
        </p:txBody>
      </p:sp>
      <p:sp>
        <p:nvSpPr>
          <p:cNvPr id="949" name="805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805</a:t>
            </a:r>
          </a:p>
        </p:txBody>
      </p:sp>
      <p:sp>
        <p:nvSpPr>
          <p:cNvPr id="950" name="34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34</a:t>
            </a:r>
          </a:p>
        </p:txBody>
      </p:sp>
      <p:sp>
        <p:nvSpPr>
          <p:cNvPr id="9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52" name="6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6</a:t>
            </a:r>
          </a:p>
        </p:txBody>
      </p:sp>
      <p:sp>
        <p:nvSpPr>
          <p:cNvPr id="953" name="95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95</a:t>
            </a:r>
          </a:p>
        </p:txBody>
      </p:sp>
      <p:sp>
        <p:nvSpPr>
          <p:cNvPr id="954" name="7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9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9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9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9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9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9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9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9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964" name="956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956</a:t>
            </a:r>
          </a:p>
        </p:txBody>
      </p:sp>
      <p:sp>
        <p:nvSpPr>
          <p:cNvPr id="965" name="6209"/>
          <p:cNvSpPr txBox="1"/>
          <p:nvPr/>
        </p:nvSpPr>
        <p:spPr>
          <a:xfrm>
            <a:off x="13583888" y="14312582"/>
            <a:ext cx="125742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6209</a:t>
            </a:r>
          </a:p>
        </p:txBody>
      </p:sp>
      <p:sp>
        <p:nvSpPr>
          <p:cNvPr id="966" name="2,471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2,471</a:t>
            </a:r>
          </a:p>
        </p:txBody>
      </p:sp>
      <p:sp>
        <p:nvSpPr>
          <p:cNvPr id="967" name="3738"/>
          <p:cNvSpPr txBox="1"/>
          <p:nvPr/>
        </p:nvSpPr>
        <p:spPr>
          <a:xfrm>
            <a:off x="19451288" y="14312582"/>
            <a:ext cx="125742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3738</a:t>
            </a:r>
          </a:p>
        </p:txBody>
      </p:sp>
      <p:sp>
        <p:nvSpPr>
          <p:cNvPr id="968" name="งานบริหารทั่วไป"/>
          <p:cNvSpPr txBox="1"/>
          <p:nvPr/>
        </p:nvSpPr>
        <p:spPr>
          <a:xfrm>
            <a:off x="10489106" y="-1392172"/>
            <a:ext cx="3405788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งานบริหารทั่วไป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1" grpId="2"/>
      <p:bldP build="whole" bldLvl="1" animBg="1" rev="0" advAuto="0" spid="964" grpId="19"/>
      <p:bldP build="whole" bldLvl="1" animBg="1" rev="0" advAuto="0" spid="927" grpId="7"/>
      <p:bldP build="whole" bldLvl="1" animBg="1" rev="0" advAuto="0" spid="925" grpId="5"/>
      <p:bldP build="whole" bldLvl="1" animBg="1" rev="0" advAuto="0" spid="923" grpId="1"/>
      <p:bldP build="whole" bldLvl="1" animBg="1" rev="0" advAuto="0" spid="955" grpId="10"/>
      <p:bldP build="whole" bldLvl="1" animBg="1" rev="0" advAuto="0" spid="921" grpId="3"/>
      <p:bldP build="whole" bldLvl="1" animBg="1" rev="0" advAuto="0" spid="967" grpId="22"/>
      <p:bldP build="whole" bldLvl="1" animBg="1" rev="0" advAuto="0" spid="953" grpId="11"/>
      <p:bldP build="whole" bldLvl="1" animBg="1" rev="0" advAuto="0" spid="966" grpId="21"/>
      <p:bldP build="whole" bldLvl="1" animBg="1" rev="0" advAuto="0" spid="954" grpId="16"/>
      <p:bldP build="whole" bldLvl="1" animBg="1" rev="0" advAuto="0" spid="950" grpId="9"/>
      <p:bldP build="whole" bldLvl="1" animBg="1" rev="0" advAuto="0" spid="952" grpId="14"/>
      <p:bldP build="whole" bldLvl="1" animBg="1" rev="0" advAuto="0" spid="951" grpId="15"/>
      <p:bldP build="whole" bldLvl="1" animBg="1" rev="0" advAuto="0" spid="965" grpId="20"/>
      <p:bldP build="whole" bldLvl="1" animBg="1" rev="0" advAuto="0" spid="949" grpId="13"/>
      <p:bldP build="whole" bldLvl="1" animBg="1" rev="0" advAuto="0" spid="948" grpId="12"/>
      <p:bldP build="whole" bldLvl="1" animBg="1" rev="0" advAuto="0" spid="935" grpId="8"/>
      <p:bldP build="whole" bldLvl="1" animBg="1" rev="0" advAuto="0" spid="933" grpId="6"/>
      <p:bldP build="whole" bldLvl="1" animBg="1" rev="0" advAuto="0" spid="947" grpId="18"/>
      <p:bldP build="whole" bldLvl="1" animBg="1" rev="0" advAuto="0" spid="946" grpId="17"/>
      <p:bldP build="whole" bldLvl="1" animBg="1" rev="0" advAuto="0" spid="929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1" name="สี่เหลี่ยมมุมมน"/>
          <p:cNvSpPr/>
          <p:nvPr/>
        </p:nvSpPr>
        <p:spPr>
          <a:xfrm>
            <a:off x="1005955" y="5687545"/>
            <a:ext cx="2018716" cy="3201539"/>
          </a:xfrm>
          <a:prstGeom prst="roundRect">
            <a:avLst>
              <a:gd name="adj" fmla="val 31543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3" name="สี่เหลี่ยมมุมมน"/>
          <p:cNvSpPr/>
          <p:nvPr/>
        </p:nvSpPr>
        <p:spPr>
          <a:xfrm>
            <a:off x="3831697" y="5154187"/>
            <a:ext cx="2027257" cy="3761269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5" name="สี่เหลี่ยมมุมมน"/>
          <p:cNvSpPr/>
          <p:nvPr/>
        </p:nvSpPr>
        <p:spPr>
          <a:xfrm>
            <a:off x="6706587" y="7812976"/>
            <a:ext cx="2018716" cy="108897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7" name="สี่เหลี่ยมมุมมน"/>
          <p:cNvSpPr/>
          <p:nvPr/>
        </p:nvSpPr>
        <p:spPr>
          <a:xfrm>
            <a:off x="9559039" y="8769215"/>
            <a:ext cx="2018716" cy="7479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79" name="สี่เหลี่ยมมุมมน"/>
          <p:cNvSpPr/>
          <p:nvPr/>
        </p:nvSpPr>
        <p:spPr>
          <a:xfrm>
            <a:off x="12806245" y="4379342"/>
            <a:ext cx="2018716" cy="452318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1" name="สี่เหลี่ยมมุมมน"/>
          <p:cNvSpPr/>
          <p:nvPr/>
        </p:nvSpPr>
        <p:spPr>
          <a:xfrm>
            <a:off x="15631986" y="5647732"/>
            <a:ext cx="2027258" cy="3281166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3" name="สี่เหลี่ยมมุมมน"/>
          <p:cNvSpPr/>
          <p:nvPr/>
        </p:nvSpPr>
        <p:spPr>
          <a:xfrm>
            <a:off x="18506878" y="8813711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5" name="สี่เหลี่ยมมุมมน"/>
          <p:cNvSpPr/>
          <p:nvPr/>
        </p:nvSpPr>
        <p:spPr>
          <a:xfrm>
            <a:off x="21359328" y="8755773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9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9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89" name="หน่วยเทคโน"/>
          <p:cNvSpPr txBox="1"/>
          <p:nvPr/>
        </p:nvSpPr>
        <p:spPr>
          <a:xfrm>
            <a:off x="10856324" y="871962"/>
            <a:ext cx="2671352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หน่วยเทคโน</a:t>
            </a:r>
          </a:p>
        </p:txBody>
      </p:sp>
      <p:sp>
        <p:nvSpPr>
          <p:cNvPr id="9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9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9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9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996" name="3,188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3,188</a:t>
            </a:r>
          </a:p>
        </p:txBody>
      </p:sp>
      <p:sp>
        <p:nvSpPr>
          <p:cNvPr id="997" name="1,082"/>
          <p:cNvSpPr txBox="1"/>
          <p:nvPr/>
        </p:nvSpPr>
        <p:spPr>
          <a:xfrm>
            <a:off x="19382483" y="10585217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1,082</a:t>
            </a:r>
          </a:p>
        </p:txBody>
      </p:sp>
      <p:sp>
        <p:nvSpPr>
          <p:cNvPr id="998" name="1254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1254</a:t>
            </a:r>
          </a:p>
        </p:txBody>
      </p:sp>
      <p:sp>
        <p:nvSpPr>
          <p:cNvPr id="999" name="1818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1818</a:t>
            </a:r>
          </a:p>
        </p:txBody>
      </p:sp>
      <p:sp>
        <p:nvSpPr>
          <p:cNvPr id="1000" name="116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116</a:t>
            </a:r>
          </a:p>
        </p:txBody>
      </p:sp>
      <p:sp>
        <p:nvSpPr>
          <p:cNvPr id="10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002" name="498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498</a:t>
            </a:r>
          </a:p>
        </p:txBody>
      </p:sp>
      <p:sp>
        <p:nvSpPr>
          <p:cNvPr id="1003" name="231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231</a:t>
            </a:r>
          </a:p>
        </p:txBody>
      </p:sp>
      <p:sp>
        <p:nvSpPr>
          <p:cNvPr id="100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0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0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0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0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0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0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0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0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0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014" name="4,270"/>
          <p:cNvSpPr txBox="1"/>
          <p:nvPr/>
        </p:nvSpPr>
        <p:spPr>
          <a:xfrm>
            <a:off x="13515083" y="11742935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4,270</a:t>
            </a:r>
          </a:p>
        </p:txBody>
      </p:sp>
      <p:sp>
        <p:nvSpPr>
          <p:cNvPr id="1015" name="956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956</a:t>
            </a:r>
          </a:p>
        </p:txBody>
      </p:sp>
      <p:sp>
        <p:nvSpPr>
          <p:cNvPr id="1016" name="848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848</a:t>
            </a:r>
          </a:p>
        </p:txBody>
      </p:sp>
      <p:sp>
        <p:nvSpPr>
          <p:cNvPr id="1017" name="108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108</a:t>
            </a:r>
          </a:p>
        </p:txBody>
      </p:sp>
      <p:sp>
        <p:nvSpPr>
          <p:cNvPr id="1018" name="ศูนย์การเรียนรู้ด้วยตัวเอง"/>
          <p:cNvSpPr txBox="1"/>
          <p:nvPr/>
        </p:nvSpPr>
        <p:spPr>
          <a:xfrm>
            <a:off x="9586828" y="-1392172"/>
            <a:ext cx="5210344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ศูนย์การเรียนรู้ด้วยตัวเอง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79" grpId="4"/>
      <p:bldP build="whole" bldLvl="1" animBg="1" rev="0" advAuto="0" spid="1001" grpId="15"/>
      <p:bldP build="whole" bldLvl="1" animBg="1" rev="0" advAuto="0" spid="999" grpId="13"/>
      <p:bldP build="whole" bldLvl="1" animBg="1" rev="0" advAuto="0" spid="981" grpId="2"/>
      <p:bldP build="whole" bldLvl="1" animBg="1" rev="0" advAuto="0" spid="998" grpId="12"/>
      <p:bldP build="whole" bldLvl="1" animBg="1" rev="0" advAuto="0" spid="977" grpId="7"/>
      <p:bldP build="whole" bldLvl="1" animBg="1" rev="0" advAuto="0" spid="973" grpId="1"/>
      <p:bldP build="whole" bldLvl="1" animBg="1" rev="0" advAuto="0" spid="975" grpId="5"/>
      <p:bldP build="whole" bldLvl="1" animBg="1" rev="0" advAuto="0" spid="997" grpId="18"/>
      <p:bldP build="whole" bldLvl="1" animBg="1" rev="0" advAuto="0" spid="996" grpId="17"/>
      <p:bldP build="whole" bldLvl="1" animBg="1" rev="0" advAuto="0" spid="971" grpId="3"/>
      <p:bldP build="whole" bldLvl="1" animBg="1" rev="0" advAuto="0" spid="1017" grpId="22"/>
      <p:bldP build="whole" bldLvl="1" animBg="1" rev="0" advAuto="0" spid="1016" grpId="21"/>
      <p:bldP build="whole" bldLvl="1" animBg="1" rev="0" advAuto="0" spid="1015" grpId="20"/>
      <p:bldP build="whole" bldLvl="1" animBg="1" rev="0" advAuto="0" spid="1014" grpId="19"/>
      <p:bldP build="whole" bldLvl="1" animBg="1" rev="0" advAuto="0" spid="1005" grpId="10"/>
      <p:bldP build="whole" bldLvl="1" animBg="1" rev="0" advAuto="0" spid="1003" grpId="11"/>
      <p:bldP build="whole" bldLvl="1" animBg="1" rev="0" advAuto="0" spid="985" grpId="8"/>
      <p:bldP build="whole" bldLvl="1" animBg="1" rev="0" advAuto="0" spid="983" grpId="6"/>
      <p:bldP build="whole" bldLvl="1" animBg="1" rev="0" advAuto="0" spid="1004" grpId="16"/>
      <p:bldP build="whole" bldLvl="1" animBg="1" rev="0" advAuto="0" spid="1000" grpId="9"/>
      <p:bldP build="whole" bldLvl="1" animBg="1" rev="0" advAuto="0" spid="1002" grpId="1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สี่เหลี่ยมมุมมน"/>
          <p:cNvSpPr/>
          <p:nvPr/>
        </p:nvSpPr>
        <p:spPr>
          <a:xfrm>
            <a:off x="1005955" y="6812466"/>
            <a:ext cx="2018716" cy="2076618"/>
          </a:xfrm>
          <a:prstGeom prst="roundRect">
            <a:avLst>
              <a:gd name="adj" fmla="val 31543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สี่เหลี่ยมมุมมน"/>
          <p:cNvSpPr/>
          <p:nvPr/>
        </p:nvSpPr>
        <p:spPr>
          <a:xfrm>
            <a:off x="3831697" y="3282522"/>
            <a:ext cx="2027257" cy="5632934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สี่เหลี่ยมมุมมน"/>
          <p:cNvSpPr/>
          <p:nvPr/>
        </p:nvSpPr>
        <p:spPr>
          <a:xfrm>
            <a:off x="6706587" y="7364807"/>
            <a:ext cx="2018716" cy="1537142"/>
          </a:xfrm>
          <a:prstGeom prst="roundRect">
            <a:avLst>
              <a:gd name="adj" fmla="val 4131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สี่เหลี่ยมมุมมน"/>
          <p:cNvSpPr/>
          <p:nvPr/>
        </p:nvSpPr>
        <p:spPr>
          <a:xfrm>
            <a:off x="9559039" y="8129635"/>
            <a:ext cx="2018716" cy="71437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สี่เหลี่ยมมุมมน"/>
          <p:cNvSpPr/>
          <p:nvPr/>
        </p:nvSpPr>
        <p:spPr>
          <a:xfrm>
            <a:off x="12806245" y="3870923"/>
            <a:ext cx="2018716" cy="5031603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สี่เหลี่ยมมุมมน"/>
          <p:cNvSpPr/>
          <p:nvPr/>
        </p:nvSpPr>
        <p:spPr>
          <a:xfrm>
            <a:off x="15631986" y="3295964"/>
            <a:ext cx="2027258" cy="5632934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สี่เหลี่ยมมุมมน"/>
          <p:cNvSpPr/>
          <p:nvPr/>
        </p:nvSpPr>
        <p:spPr>
          <a:xfrm>
            <a:off x="18506878" y="5537754"/>
            <a:ext cx="2018716" cy="3377636"/>
          </a:xfrm>
          <a:prstGeom prst="roundRect">
            <a:avLst>
              <a:gd name="adj" fmla="val 31456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สี่เหลี่ยมมุมมน"/>
          <p:cNvSpPr/>
          <p:nvPr/>
        </p:nvSpPr>
        <p:spPr>
          <a:xfrm>
            <a:off x="21359328" y="8350532"/>
            <a:ext cx="2018716" cy="506921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40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คณะมนุษยศาสตร์"/>
          <p:cNvSpPr txBox="1"/>
          <p:nvPr/>
        </p:nvSpPr>
        <p:spPr>
          <a:xfrm>
            <a:off x="10321942" y="871962"/>
            <a:ext cx="3740116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คณะมนุษยศาสตร์</a:t>
            </a:r>
          </a:p>
        </p:txBody>
      </p:sp>
      <p:sp>
        <p:nvSpPr>
          <p:cNvPr id="144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45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49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50" name="8,212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8,212</a:t>
            </a:r>
          </a:p>
        </p:txBody>
      </p:sp>
      <p:sp>
        <p:nvSpPr>
          <p:cNvPr id="151" name="8,760"/>
          <p:cNvSpPr txBox="1"/>
          <p:nvPr/>
        </p:nvSpPr>
        <p:spPr>
          <a:xfrm>
            <a:off x="19382483" y="10585217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8,760</a:t>
            </a:r>
          </a:p>
        </p:txBody>
      </p:sp>
      <p:sp>
        <p:nvSpPr>
          <p:cNvPr id="152" name="150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1500</a:t>
            </a:r>
          </a:p>
        </p:txBody>
      </p:sp>
      <p:sp>
        <p:nvSpPr>
          <p:cNvPr id="153" name="6373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6373</a:t>
            </a:r>
          </a:p>
        </p:txBody>
      </p:sp>
      <p:sp>
        <p:nvSpPr>
          <p:cNvPr id="154" name="24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240</a:t>
            </a:r>
          </a:p>
        </p:txBody>
      </p:sp>
      <p:sp>
        <p:nvSpPr>
          <p:cNvPr id="155" name="99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99</a:t>
            </a:r>
          </a:p>
        </p:txBody>
      </p:sp>
      <p:sp>
        <p:nvSpPr>
          <p:cNvPr id="156" name="3979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3979</a:t>
            </a:r>
          </a:p>
        </p:txBody>
      </p:sp>
      <p:sp>
        <p:nvSpPr>
          <p:cNvPr id="157" name="4608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4608</a:t>
            </a:r>
          </a:p>
        </p:txBody>
      </p:sp>
      <p:sp>
        <p:nvSpPr>
          <p:cNvPr id="158" name="105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105</a:t>
            </a:r>
          </a:p>
        </p:txBody>
      </p:sp>
      <p:sp>
        <p:nvSpPr>
          <p:cNvPr id="159" name="68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68</a:t>
            </a:r>
          </a:p>
        </p:txBody>
      </p:sp>
      <p:sp>
        <p:nvSpPr>
          <p:cNvPr id="160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61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62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63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64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65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66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67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68" name="16,972"/>
          <p:cNvSpPr txBox="1"/>
          <p:nvPr/>
        </p:nvSpPr>
        <p:spPr>
          <a:xfrm>
            <a:off x="13377352" y="11742935"/>
            <a:ext cx="167049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16,972</a:t>
            </a:r>
          </a:p>
        </p:txBody>
      </p:sp>
    </p:spTree>
  </p:cSld>
  <p:clrMapOvr>
    <a:masterClrMapping/>
  </p:clrMapOvr>
  <p:transition xmlns:p14="http://schemas.microsoft.com/office/powerpoint/2010/main" spd="med" advClick="0" advTm="3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6"/>
      <p:bldP build="whole" bldLvl="1" animBg="1" rev="0" advAuto="0" spid="133" grpId="4"/>
      <p:bldP build="whole" bldLvl="1" animBg="1" rev="0" advAuto="0" spid="159" grpId="10"/>
      <p:bldP build="whole" bldLvl="1" animBg="1" rev="0" advAuto="0" spid="137" grpId="6"/>
      <p:bldP build="whole" bldLvl="1" animBg="1" rev="0" advAuto="0" spid="157" grpId="11"/>
      <p:bldP build="whole" bldLvl="1" animBg="1" rev="0" advAuto="0" spid="131" grpId="7"/>
      <p:bldP build="whole" bldLvl="1" animBg="1" rev="0" advAuto="0" spid="125" grpId="3"/>
      <p:bldP build="whole" bldLvl="1" animBg="1" rev="0" advAuto="0" spid="135" grpId="2"/>
      <p:bldP build="whole" bldLvl="1" animBg="1" rev="0" advAuto="0" spid="127" grpId="1"/>
      <p:bldP build="whole" bldLvl="1" animBg="1" rev="0" advAuto="0" spid="153" grpId="13"/>
      <p:bldP build="whole" bldLvl="1" animBg="1" rev="0" advAuto="0" spid="155" grpId="15"/>
      <p:bldP build="whole" bldLvl="1" animBg="1" rev="0" advAuto="0" spid="129" grpId="5"/>
      <p:bldP build="whole" bldLvl="1" animBg="1" rev="0" advAuto="0" spid="150" grpId="17"/>
      <p:bldP build="whole" bldLvl="1" animBg="1" rev="0" advAuto="0" spid="151" grpId="18"/>
      <p:bldP build="whole" bldLvl="1" animBg="1" rev="0" advAuto="0" spid="154" grpId="9"/>
      <p:bldP build="whole" bldLvl="1" animBg="1" rev="0" advAuto="0" spid="168" grpId="19"/>
      <p:bldP build="whole" bldLvl="1" animBg="1" rev="0" advAuto="0" spid="152" grpId="12"/>
      <p:bldP build="whole" bldLvl="1" animBg="1" rev="0" advAuto="0" spid="156" grpId="14"/>
      <p:bldP build="whole" bldLvl="1" animBg="1" rev="0" advAuto="0" spid="139" grpId="8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3" name="สี่เหลี่ยมมุมมน"/>
          <p:cNvSpPr/>
          <p:nvPr/>
        </p:nvSpPr>
        <p:spPr>
          <a:xfrm>
            <a:off x="3831697" y="5154187"/>
            <a:ext cx="2027257" cy="3761269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5" name="สี่เหลี่ยมมุมมน"/>
          <p:cNvSpPr/>
          <p:nvPr/>
        </p:nvSpPr>
        <p:spPr>
          <a:xfrm>
            <a:off x="6706587" y="7812976"/>
            <a:ext cx="2018716" cy="108897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7" name="สี่เหลี่ยมมุมมน"/>
          <p:cNvSpPr/>
          <p:nvPr/>
        </p:nvSpPr>
        <p:spPr>
          <a:xfrm>
            <a:off x="9559039" y="6866695"/>
            <a:ext cx="2018716" cy="1977316"/>
          </a:xfrm>
          <a:prstGeom prst="roundRect">
            <a:avLst>
              <a:gd name="adj" fmla="val 32114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29" name="สี่เหลี่ยมมุมมน"/>
          <p:cNvSpPr/>
          <p:nvPr/>
        </p:nvSpPr>
        <p:spPr>
          <a:xfrm>
            <a:off x="12806245" y="6589141"/>
            <a:ext cx="2018716" cy="2313385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1" name="สี่เหลี่ยมมุมมน"/>
          <p:cNvSpPr/>
          <p:nvPr/>
        </p:nvSpPr>
        <p:spPr>
          <a:xfrm>
            <a:off x="15631986" y="4787102"/>
            <a:ext cx="2027258" cy="4141796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3" name="สี่เหลี่ยมมุมมน"/>
          <p:cNvSpPr/>
          <p:nvPr/>
        </p:nvSpPr>
        <p:spPr>
          <a:xfrm>
            <a:off x="18506878" y="8813711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5" name="สี่เหลี่ยมมุมมน"/>
          <p:cNvSpPr/>
          <p:nvPr/>
        </p:nvSpPr>
        <p:spPr>
          <a:xfrm>
            <a:off x="21359328" y="6179856"/>
            <a:ext cx="2018716" cy="2677597"/>
          </a:xfrm>
          <a:prstGeom prst="roundRect">
            <a:avLst>
              <a:gd name="adj" fmla="val 31456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0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39" name="ห้องสมุดคณะมนุษยศาสตร์"/>
          <p:cNvSpPr txBox="1"/>
          <p:nvPr/>
        </p:nvSpPr>
        <p:spPr>
          <a:xfrm>
            <a:off x="9444235" y="871962"/>
            <a:ext cx="5495530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ห้องสมุดคณะมนุษยศาสตร์</a:t>
            </a:r>
          </a:p>
        </p:txBody>
      </p:sp>
      <p:sp>
        <p:nvSpPr>
          <p:cNvPr id="10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0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0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046" name="405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405</a:t>
            </a:r>
          </a:p>
        </p:txBody>
      </p:sp>
      <p:sp>
        <p:nvSpPr>
          <p:cNvPr id="1047" name="318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318</a:t>
            </a:r>
          </a:p>
        </p:txBody>
      </p:sp>
      <p:sp>
        <p:nvSpPr>
          <p:cNvPr id="10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049" name="306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306</a:t>
            </a:r>
          </a:p>
        </p:txBody>
      </p:sp>
      <p:sp>
        <p:nvSpPr>
          <p:cNvPr id="1050" name="4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051" name="95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95</a:t>
            </a:r>
          </a:p>
        </p:txBody>
      </p:sp>
      <p:sp>
        <p:nvSpPr>
          <p:cNvPr id="1052" name="59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59</a:t>
            </a:r>
          </a:p>
        </p:txBody>
      </p:sp>
      <p:sp>
        <p:nvSpPr>
          <p:cNvPr id="1053" name="194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194</a:t>
            </a:r>
          </a:p>
        </p:txBody>
      </p:sp>
      <p:sp>
        <p:nvSpPr>
          <p:cNvPr id="1054" name="1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055" name="64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64</a:t>
            </a:r>
          </a:p>
        </p:txBody>
      </p:sp>
      <p:sp>
        <p:nvSpPr>
          <p:cNvPr id="10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0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0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0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0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0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0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0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064" name="723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723</a:t>
            </a:r>
          </a:p>
        </p:txBody>
      </p:sp>
      <p:sp>
        <p:nvSpPr>
          <p:cNvPr id="1065" name="4,270"/>
          <p:cNvSpPr txBox="1"/>
          <p:nvPr/>
        </p:nvSpPr>
        <p:spPr>
          <a:xfrm>
            <a:off x="13515083" y="14312582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4,270</a:t>
            </a:r>
          </a:p>
        </p:txBody>
      </p:sp>
      <p:sp>
        <p:nvSpPr>
          <p:cNvPr id="1066" name="3,188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3,188</a:t>
            </a:r>
          </a:p>
        </p:txBody>
      </p:sp>
      <p:sp>
        <p:nvSpPr>
          <p:cNvPr id="1067" name="1,082"/>
          <p:cNvSpPr txBox="1"/>
          <p:nvPr/>
        </p:nvSpPr>
        <p:spPr>
          <a:xfrm>
            <a:off x="19382483" y="14312582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1,082</a:t>
            </a:r>
          </a:p>
        </p:txBody>
      </p:sp>
      <p:sp>
        <p:nvSpPr>
          <p:cNvPr id="1068" name="หน่วยเทคโน"/>
          <p:cNvSpPr txBox="1"/>
          <p:nvPr/>
        </p:nvSpPr>
        <p:spPr>
          <a:xfrm>
            <a:off x="10856324" y="-1392172"/>
            <a:ext cx="2671352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หน่วยเทคโน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5" grpId="10"/>
      <p:bldP build="whole" bldLvl="1" animBg="1" rev="0" advAuto="0" spid="1021" grpId="3"/>
      <p:bldP build="whole" bldLvl="1" animBg="1" rev="0" advAuto="0" spid="1053" grpId="11"/>
      <p:bldP build="whole" bldLvl="1" animBg="1" rev="0" advAuto="0" spid="1054" grpId="16"/>
      <p:bldP build="whole" bldLvl="1" animBg="1" rev="0" advAuto="0" spid="1050" grpId="9"/>
      <p:bldP build="whole" bldLvl="1" animBg="1" rev="0" advAuto="0" spid="1052" grpId="14"/>
      <p:bldP build="whole" bldLvl="1" animBg="1" rev="0" advAuto="0" spid="1051" grpId="15"/>
      <p:bldP build="whole" bldLvl="1" animBg="1" rev="0" advAuto="0" spid="1049" grpId="13"/>
      <p:bldP build="whole" bldLvl="1" animBg="1" rev="0" advAuto="0" spid="1048" grpId="12"/>
      <p:bldP build="whole" bldLvl="1" animBg="1" rev="0" advAuto="0" spid="1035" grpId="8"/>
      <p:bldP build="whole" bldLvl="1" animBg="1" rev="0" advAuto="0" spid="1033" grpId="6"/>
      <p:bldP build="whole" bldLvl="1" animBg="1" rev="0" advAuto="0" spid="1047" grpId="18"/>
      <p:bldP build="whole" bldLvl="1" animBg="1" rev="0" advAuto="0" spid="1046" grpId="17"/>
      <p:bldP build="whole" bldLvl="1" animBg="1" rev="0" advAuto="0" spid="1029" grpId="4"/>
      <p:bldP build="whole" bldLvl="1" animBg="1" rev="0" advAuto="0" spid="1067" grpId="22"/>
      <p:bldP build="whole" bldLvl="1" animBg="1" rev="0" advAuto="0" spid="1066" grpId="21"/>
      <p:bldP build="whole" bldLvl="1" animBg="1" rev="0" advAuto="0" spid="1031" grpId="2"/>
      <p:bldP build="whole" bldLvl="1" animBg="1" rev="0" advAuto="0" spid="1064" grpId="19"/>
      <p:bldP build="whole" bldLvl="1" animBg="1" rev="0" advAuto="0" spid="1065" grpId="20"/>
      <p:bldP build="whole" bldLvl="1" animBg="1" rev="0" advAuto="0" spid="1027" grpId="7"/>
      <p:bldP build="whole" bldLvl="1" animBg="1" rev="0" advAuto="0" spid="1023" grpId="1"/>
      <p:bldP build="whole" bldLvl="1" animBg="1" rev="0" advAuto="0" spid="1025" grpId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3" name="สี่เหลี่ยมมุมมน"/>
          <p:cNvSpPr/>
          <p:nvPr/>
        </p:nvSpPr>
        <p:spPr>
          <a:xfrm>
            <a:off x="3831697" y="2860698"/>
            <a:ext cx="2027257" cy="6054758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5" name="สี่เหลี่ยมมุมมน"/>
          <p:cNvSpPr/>
          <p:nvPr/>
        </p:nvSpPr>
        <p:spPr>
          <a:xfrm>
            <a:off x="6706587" y="8774539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7" name="สี่เหลี่ยมมุมมน"/>
          <p:cNvSpPr/>
          <p:nvPr/>
        </p:nvSpPr>
        <p:spPr>
          <a:xfrm>
            <a:off x="9559039" y="8716601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79" name="สี่เหลี่ยมมุมมน"/>
          <p:cNvSpPr/>
          <p:nvPr/>
        </p:nvSpPr>
        <p:spPr>
          <a:xfrm>
            <a:off x="12806245" y="4379342"/>
            <a:ext cx="2018716" cy="452318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1" name="สี่เหลี่ยมมุมมน"/>
          <p:cNvSpPr/>
          <p:nvPr/>
        </p:nvSpPr>
        <p:spPr>
          <a:xfrm>
            <a:off x="15631986" y="5994993"/>
            <a:ext cx="2027258" cy="2933905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3" name="สี่เหลี่ยมมุมมน"/>
          <p:cNvSpPr/>
          <p:nvPr/>
        </p:nvSpPr>
        <p:spPr>
          <a:xfrm>
            <a:off x="18506878" y="8813711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5" name="สี่เหลี่ยมมุมมน"/>
          <p:cNvSpPr/>
          <p:nvPr/>
        </p:nvSpPr>
        <p:spPr>
          <a:xfrm>
            <a:off x="21359328" y="8755773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0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89" name="คณะมนุษยศาสตร์"/>
          <p:cNvSpPr txBox="1"/>
          <p:nvPr/>
        </p:nvSpPr>
        <p:spPr>
          <a:xfrm>
            <a:off x="10321942" y="871962"/>
            <a:ext cx="3740116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คณะมนุษยศาสตร์</a:t>
            </a:r>
          </a:p>
        </p:txBody>
      </p:sp>
      <p:sp>
        <p:nvSpPr>
          <p:cNvPr id="10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0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0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0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096" name="3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097" name="20"/>
          <p:cNvSpPr txBox="1"/>
          <p:nvPr/>
        </p:nvSpPr>
        <p:spPr>
          <a:xfrm>
            <a:off x="19726750" y="10585217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20</a:t>
            </a:r>
          </a:p>
        </p:txBody>
      </p:sp>
      <p:sp>
        <p:nvSpPr>
          <p:cNvPr id="10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099" name="3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10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1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102" name="14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14</a:t>
            </a:r>
          </a:p>
        </p:txBody>
      </p:sp>
      <p:sp>
        <p:nvSpPr>
          <p:cNvPr id="1103" name="6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110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1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1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1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1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1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1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1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1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1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114" name="23"/>
          <p:cNvSpPr txBox="1"/>
          <p:nvPr/>
        </p:nvSpPr>
        <p:spPr>
          <a:xfrm>
            <a:off x="13859350" y="11742935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23</a:t>
            </a:r>
          </a:p>
        </p:txBody>
      </p:sp>
      <p:sp>
        <p:nvSpPr>
          <p:cNvPr id="1115" name="723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723</a:t>
            </a:r>
          </a:p>
        </p:txBody>
      </p:sp>
      <p:sp>
        <p:nvSpPr>
          <p:cNvPr id="1116" name="405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405</a:t>
            </a:r>
          </a:p>
        </p:txBody>
      </p:sp>
      <p:sp>
        <p:nvSpPr>
          <p:cNvPr id="1117" name="729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729</a:t>
            </a:r>
          </a:p>
        </p:txBody>
      </p:sp>
      <p:sp>
        <p:nvSpPr>
          <p:cNvPr id="1118" name="ห้องสมุดคณะมนุษยศาสตร์"/>
          <p:cNvSpPr txBox="1"/>
          <p:nvPr/>
        </p:nvSpPr>
        <p:spPr>
          <a:xfrm>
            <a:off x="9444235" y="-1392172"/>
            <a:ext cx="5495530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ห้องสมุดคณะมนุษยศาสตร์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77" grpId="7"/>
      <p:bldP build="whole" bldLvl="1" animBg="1" rev="0" advAuto="0" spid="1075" grpId="5"/>
      <p:bldP build="whole" bldLvl="1" animBg="1" rev="0" advAuto="0" spid="1097" grpId="18"/>
      <p:bldP build="whole" bldLvl="1" animBg="1" rev="0" advAuto="0" spid="1096" grpId="17"/>
      <p:bldP build="whole" bldLvl="1" animBg="1" rev="0" advAuto="0" spid="1117" grpId="22"/>
      <p:bldP build="whole" bldLvl="1" animBg="1" rev="0" advAuto="0" spid="1116" grpId="21"/>
      <p:bldP build="whole" bldLvl="1" animBg="1" rev="0" advAuto="0" spid="1115" grpId="20"/>
      <p:bldP build="whole" bldLvl="1" animBg="1" rev="0" advAuto="0" spid="1114" grpId="19"/>
      <p:bldP build="whole" bldLvl="1" animBg="1" rev="0" advAuto="0" spid="1105" grpId="10"/>
      <p:bldP build="whole" bldLvl="1" animBg="1" rev="0" advAuto="0" spid="1103" grpId="11"/>
      <p:bldP build="whole" bldLvl="1" animBg="1" rev="0" advAuto="0" spid="1085" grpId="8"/>
      <p:bldP build="whole" bldLvl="1" animBg="1" rev="0" advAuto="0" spid="1083" grpId="6"/>
      <p:bldP build="whole" bldLvl="1" animBg="1" rev="0" advAuto="0" spid="1104" grpId="16"/>
      <p:bldP build="whole" bldLvl="1" animBg="1" rev="0" advAuto="0" spid="1073" grpId="1"/>
      <p:bldP build="whole" bldLvl="1" animBg="1" rev="0" advAuto="0" spid="1102" grpId="14"/>
      <p:bldP build="whole" bldLvl="1" animBg="1" rev="0" advAuto="0" spid="1079" grpId="4"/>
      <p:bldP build="whole" bldLvl="1" animBg="1" rev="0" advAuto="0" spid="1100" grpId="9"/>
      <p:bldP build="whole" bldLvl="1" animBg="1" rev="0" advAuto="0" spid="1101" grpId="15"/>
      <p:bldP build="whole" bldLvl="1" animBg="1" rev="0" advAuto="0" spid="1071" grpId="3"/>
      <p:bldP build="whole" bldLvl="1" animBg="1" rev="0" advAuto="0" spid="1099" grpId="13"/>
      <p:bldP build="whole" bldLvl="1" animBg="1" rev="0" advAuto="0" spid="1081" grpId="2"/>
      <p:bldP build="whole" bldLvl="1" animBg="1" rev="0" advAuto="0" spid="1098" grpId="1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3" name="สี่เหลี่ยมมุมมน"/>
          <p:cNvSpPr/>
          <p:nvPr/>
        </p:nvSpPr>
        <p:spPr>
          <a:xfrm>
            <a:off x="3831697" y="2860698"/>
            <a:ext cx="2027257" cy="6054758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5" name="สี่เหลี่ยมมุมมน"/>
          <p:cNvSpPr/>
          <p:nvPr/>
        </p:nvSpPr>
        <p:spPr>
          <a:xfrm>
            <a:off x="6706587" y="8774539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7" name="สี่เหลี่ยมมุมมน"/>
          <p:cNvSpPr/>
          <p:nvPr/>
        </p:nvSpPr>
        <p:spPr>
          <a:xfrm>
            <a:off x="9559039" y="8716601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29" name="สี่เหลี่ยมมุมมน"/>
          <p:cNvSpPr/>
          <p:nvPr/>
        </p:nvSpPr>
        <p:spPr>
          <a:xfrm>
            <a:off x="12806245" y="5813772"/>
            <a:ext cx="2018716" cy="308875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1" name="สี่เหลี่ยมมุมมน"/>
          <p:cNvSpPr/>
          <p:nvPr/>
        </p:nvSpPr>
        <p:spPr>
          <a:xfrm>
            <a:off x="15631986" y="4787102"/>
            <a:ext cx="2027258" cy="4141796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3" name="สี่เหลี่ยมมุมมน"/>
          <p:cNvSpPr/>
          <p:nvPr/>
        </p:nvSpPr>
        <p:spPr>
          <a:xfrm>
            <a:off x="18506878" y="8119803"/>
            <a:ext cx="2018716" cy="795589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5" name="สี่เหลี่ยมมุมมน"/>
          <p:cNvSpPr/>
          <p:nvPr/>
        </p:nvSpPr>
        <p:spPr>
          <a:xfrm>
            <a:off x="21359328" y="8755773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1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39" name="ศึกษาทั่วไป"/>
          <p:cNvSpPr txBox="1"/>
          <p:nvPr/>
        </p:nvSpPr>
        <p:spPr>
          <a:xfrm>
            <a:off x="10976473" y="871962"/>
            <a:ext cx="2431054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ศึกษาทั่วไป</a:t>
            </a:r>
          </a:p>
        </p:txBody>
      </p:sp>
      <p:sp>
        <p:nvSpPr>
          <p:cNvPr id="11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1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1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146" name="74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74</a:t>
            </a:r>
          </a:p>
        </p:txBody>
      </p:sp>
      <p:sp>
        <p:nvSpPr>
          <p:cNvPr id="1147" name="75"/>
          <p:cNvSpPr txBox="1"/>
          <p:nvPr/>
        </p:nvSpPr>
        <p:spPr>
          <a:xfrm>
            <a:off x="19726750" y="10585217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75</a:t>
            </a:r>
          </a:p>
        </p:txBody>
      </p:sp>
      <p:sp>
        <p:nvSpPr>
          <p:cNvPr id="11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149" name="74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74</a:t>
            </a:r>
          </a:p>
        </p:txBody>
      </p:sp>
      <p:sp>
        <p:nvSpPr>
          <p:cNvPr id="115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1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152" name="34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34</a:t>
            </a:r>
          </a:p>
        </p:txBody>
      </p:sp>
      <p:sp>
        <p:nvSpPr>
          <p:cNvPr id="1153" name="37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37</a:t>
            </a:r>
          </a:p>
        </p:txBody>
      </p:sp>
      <p:sp>
        <p:nvSpPr>
          <p:cNvPr id="1154" name="4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1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1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1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1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1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1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1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1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1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164" name="149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149</a:t>
            </a:r>
          </a:p>
        </p:txBody>
      </p:sp>
      <p:sp>
        <p:nvSpPr>
          <p:cNvPr id="1165" name="23"/>
          <p:cNvSpPr txBox="1"/>
          <p:nvPr/>
        </p:nvSpPr>
        <p:spPr>
          <a:xfrm>
            <a:off x="138593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23</a:t>
            </a:r>
          </a:p>
        </p:txBody>
      </p:sp>
      <p:sp>
        <p:nvSpPr>
          <p:cNvPr id="1166" name="3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167" name="20"/>
          <p:cNvSpPr txBox="1"/>
          <p:nvPr/>
        </p:nvSpPr>
        <p:spPr>
          <a:xfrm>
            <a:off x="197267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20</a:t>
            </a:r>
          </a:p>
        </p:txBody>
      </p:sp>
      <p:sp>
        <p:nvSpPr>
          <p:cNvPr id="1168" name="คณะมนุษยศาสตร์"/>
          <p:cNvSpPr txBox="1"/>
          <p:nvPr/>
        </p:nvSpPr>
        <p:spPr>
          <a:xfrm>
            <a:off x="10321942" y="-1392172"/>
            <a:ext cx="3740116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คณะมนุษยศาสตร์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3" grpId="1"/>
      <p:bldP build="whole" bldLvl="1" animBg="1" rev="0" advAuto="0" spid="1125" grpId="5"/>
      <p:bldP build="whole" bldLvl="1" animBg="1" rev="0" advAuto="0" spid="1147" grpId="18"/>
      <p:bldP build="whole" bldLvl="1" animBg="1" rev="0" advAuto="0" spid="1146" grpId="17"/>
      <p:bldP build="whole" bldLvl="1" animBg="1" rev="0" advAuto="0" spid="1121" grpId="3"/>
      <p:bldP build="whole" bldLvl="1" animBg="1" rev="0" advAuto="0" spid="1167" grpId="22"/>
      <p:bldP build="whole" bldLvl="1" animBg="1" rev="0" advAuto="0" spid="1166" grpId="21"/>
      <p:bldP build="whole" bldLvl="1" animBg="1" rev="0" advAuto="0" spid="1165" grpId="20"/>
      <p:bldP build="whole" bldLvl="1" animBg="1" rev="0" advAuto="0" spid="1164" grpId="19"/>
      <p:bldP build="whole" bldLvl="1" animBg="1" rev="0" advAuto="0" spid="1155" grpId="10"/>
      <p:bldP build="whole" bldLvl="1" animBg="1" rev="0" advAuto="0" spid="1135" grpId="8"/>
      <p:bldP build="whole" bldLvl="1" animBg="1" rev="0" advAuto="0" spid="1153" grpId="11"/>
      <p:bldP build="whole" bldLvl="1" animBg="1" rev="0" advAuto="0" spid="1133" grpId="6"/>
      <p:bldP build="whole" bldLvl="1" animBg="1" rev="0" advAuto="0" spid="1154" grpId="16"/>
      <p:bldP build="whole" bldLvl="1" animBg="1" rev="0" advAuto="0" spid="1150" grpId="9"/>
      <p:bldP build="whole" bldLvl="1" animBg="1" rev="0" advAuto="0" spid="1152" grpId="14"/>
      <p:bldP build="whole" bldLvl="1" animBg="1" rev="0" advAuto="0" spid="1129" grpId="4"/>
      <p:bldP build="whole" bldLvl="1" animBg="1" rev="0" advAuto="0" spid="1151" grpId="15"/>
      <p:bldP build="whole" bldLvl="1" animBg="1" rev="0" advAuto="0" spid="1131" grpId="2"/>
      <p:bldP build="whole" bldLvl="1" animBg="1" rev="0" advAuto="0" spid="1148" grpId="12"/>
      <p:bldP build="whole" bldLvl="1" animBg="1" rev="0" advAuto="0" spid="1149" grpId="13"/>
      <p:bldP build="whole" bldLvl="1" animBg="1" rev="0" advAuto="0" spid="1127" grpId="7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3" name="สี่เหลี่ยมมุมมน"/>
          <p:cNvSpPr/>
          <p:nvPr/>
        </p:nvSpPr>
        <p:spPr>
          <a:xfrm>
            <a:off x="3831697" y="8761032"/>
            <a:ext cx="2027257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5" name="สี่เหลี่ยมมุมมน"/>
          <p:cNvSpPr/>
          <p:nvPr/>
        </p:nvSpPr>
        <p:spPr>
          <a:xfrm>
            <a:off x="6706587" y="8774539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7" name="สี่เหลี่ยมมุมมน"/>
          <p:cNvSpPr/>
          <p:nvPr/>
        </p:nvSpPr>
        <p:spPr>
          <a:xfrm>
            <a:off x="9559039" y="8716601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79" name="สี่เหลี่ยมมุมมน"/>
          <p:cNvSpPr/>
          <p:nvPr/>
        </p:nvSpPr>
        <p:spPr>
          <a:xfrm>
            <a:off x="12806245" y="5813772"/>
            <a:ext cx="2018716" cy="308875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1" name="สี่เหลี่ยมมุมมน"/>
          <p:cNvSpPr/>
          <p:nvPr/>
        </p:nvSpPr>
        <p:spPr>
          <a:xfrm>
            <a:off x="15631986" y="4787102"/>
            <a:ext cx="2027258" cy="4141796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3" name="สี่เหลี่ยมมุมมน"/>
          <p:cNvSpPr/>
          <p:nvPr/>
        </p:nvSpPr>
        <p:spPr>
          <a:xfrm>
            <a:off x="18506878" y="8119803"/>
            <a:ext cx="2018716" cy="795589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5" name="สี่เหลี่ยมมุมมน"/>
          <p:cNvSpPr/>
          <p:nvPr/>
        </p:nvSpPr>
        <p:spPr>
          <a:xfrm>
            <a:off x="21359328" y="8755773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1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9" name="ศูนย์ญี่ปุ่นศึกษา"/>
          <p:cNvSpPr txBox="1"/>
          <p:nvPr/>
        </p:nvSpPr>
        <p:spPr>
          <a:xfrm>
            <a:off x="10548793" y="871962"/>
            <a:ext cx="3286414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ศูนย์ญี่ปุ่นศึกษา</a:t>
            </a:r>
          </a:p>
        </p:txBody>
      </p:sp>
      <p:sp>
        <p:nvSpPr>
          <p:cNvPr id="11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1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1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196" name="0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197" name="47"/>
          <p:cNvSpPr txBox="1"/>
          <p:nvPr/>
        </p:nvSpPr>
        <p:spPr>
          <a:xfrm>
            <a:off x="19726750" y="10585217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47</a:t>
            </a:r>
          </a:p>
        </p:txBody>
      </p:sp>
      <p:sp>
        <p:nvSpPr>
          <p:cNvPr id="11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199" name="0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0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02" name="19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19</a:t>
            </a:r>
          </a:p>
        </p:txBody>
      </p:sp>
      <p:sp>
        <p:nvSpPr>
          <p:cNvPr id="1203" name="28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28</a:t>
            </a:r>
          </a:p>
        </p:txBody>
      </p:sp>
      <p:sp>
        <p:nvSpPr>
          <p:cNvPr id="1204" name="4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2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2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2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2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2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2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2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2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214" name="47"/>
          <p:cNvSpPr txBox="1"/>
          <p:nvPr/>
        </p:nvSpPr>
        <p:spPr>
          <a:xfrm>
            <a:off x="13859350" y="11742935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47</a:t>
            </a:r>
          </a:p>
        </p:txBody>
      </p:sp>
      <p:sp>
        <p:nvSpPr>
          <p:cNvPr id="1215" name="149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149</a:t>
            </a:r>
          </a:p>
        </p:txBody>
      </p:sp>
      <p:sp>
        <p:nvSpPr>
          <p:cNvPr id="1216" name="74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74</a:t>
            </a:r>
          </a:p>
        </p:txBody>
      </p:sp>
      <p:sp>
        <p:nvSpPr>
          <p:cNvPr id="1217" name="75"/>
          <p:cNvSpPr txBox="1"/>
          <p:nvPr/>
        </p:nvSpPr>
        <p:spPr>
          <a:xfrm>
            <a:off x="197267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75</a:t>
            </a:r>
          </a:p>
        </p:txBody>
      </p:sp>
      <p:sp>
        <p:nvSpPr>
          <p:cNvPr id="1218" name="ศึกษาทั่วไป"/>
          <p:cNvSpPr txBox="1"/>
          <p:nvPr/>
        </p:nvSpPr>
        <p:spPr>
          <a:xfrm>
            <a:off x="10976473" y="-1392172"/>
            <a:ext cx="2431054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ศึกษาทั่วไป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71" grpId="3"/>
      <p:bldP build="whole" bldLvl="1" animBg="1" rev="0" advAuto="0" spid="1217" grpId="22"/>
      <p:bldP build="whole" bldLvl="1" animBg="1" rev="0" advAuto="0" spid="1216" grpId="21"/>
      <p:bldP build="whole" bldLvl="1" animBg="1" rev="0" advAuto="0" spid="1215" grpId="20"/>
      <p:bldP build="whole" bldLvl="1" animBg="1" rev="0" advAuto="0" spid="1214" grpId="19"/>
      <p:bldP build="whole" bldLvl="1" animBg="1" rev="0" advAuto="0" spid="1205" grpId="10"/>
      <p:bldP build="whole" bldLvl="1" animBg="1" rev="0" advAuto="0" spid="1185" grpId="8"/>
      <p:bldP build="whole" bldLvl="1" animBg="1" rev="0" advAuto="0" spid="1203" grpId="11"/>
      <p:bldP build="whole" bldLvl="1" animBg="1" rev="0" advAuto="0" spid="1183" grpId="6"/>
      <p:bldP build="whole" bldLvl="1" animBg="1" rev="0" advAuto="0" spid="1204" grpId="16"/>
      <p:bldP build="whole" bldLvl="1" animBg="1" rev="0" advAuto="0" spid="1200" grpId="9"/>
      <p:bldP build="whole" bldLvl="1" animBg="1" rev="0" advAuto="0" spid="1202" grpId="14"/>
      <p:bldP build="whole" bldLvl="1" animBg="1" rev="0" advAuto="0" spid="1179" grpId="4"/>
      <p:bldP build="whole" bldLvl="1" animBg="1" rev="0" advAuto="0" spid="1201" grpId="15"/>
      <p:bldP build="whole" bldLvl="1" animBg="1" rev="0" advAuto="0" spid="1199" grpId="13"/>
      <p:bldP build="whole" bldLvl="1" animBg="1" rev="0" advAuto="0" spid="1198" grpId="12"/>
      <p:bldP build="whole" bldLvl="1" animBg="1" rev="0" advAuto="0" spid="1181" grpId="2"/>
      <p:bldP build="whole" bldLvl="1" animBg="1" rev="0" advAuto="0" spid="1177" grpId="7"/>
      <p:bldP build="whole" bldLvl="1" animBg="1" rev="0" advAuto="0" spid="1173" grpId="1"/>
      <p:bldP build="whole" bldLvl="1" animBg="1" rev="0" advAuto="0" spid="1175" grpId="5"/>
      <p:bldP build="whole" bldLvl="1" animBg="1" rev="0" advAuto="0" spid="1197" grpId="18"/>
      <p:bldP build="whole" bldLvl="1" animBg="1" rev="0" advAuto="0" spid="1196" grpId="17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3" name="สี่เหลี่ยมมุมมน"/>
          <p:cNvSpPr/>
          <p:nvPr/>
        </p:nvSpPr>
        <p:spPr>
          <a:xfrm>
            <a:off x="3831697" y="8761032"/>
            <a:ext cx="2027257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5" name="สี่เหลี่ยมมุมมน"/>
          <p:cNvSpPr/>
          <p:nvPr/>
        </p:nvSpPr>
        <p:spPr>
          <a:xfrm>
            <a:off x="6706587" y="8774539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7" name="สี่เหลี่ยมมุมมน"/>
          <p:cNvSpPr/>
          <p:nvPr/>
        </p:nvSpPr>
        <p:spPr>
          <a:xfrm>
            <a:off x="9559039" y="8716601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9" name="สี่เหลี่ยมมุมมน"/>
          <p:cNvSpPr/>
          <p:nvPr/>
        </p:nvSpPr>
        <p:spPr>
          <a:xfrm>
            <a:off x="12806245" y="5813772"/>
            <a:ext cx="2018716" cy="308875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1" name="สี่เหลี่ยมมุมมน"/>
          <p:cNvSpPr/>
          <p:nvPr/>
        </p:nvSpPr>
        <p:spPr>
          <a:xfrm>
            <a:off x="15631986" y="4787102"/>
            <a:ext cx="2027258" cy="4141796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3" name="สี่เหลี่ยมมุมมน"/>
          <p:cNvSpPr/>
          <p:nvPr/>
        </p:nvSpPr>
        <p:spPr>
          <a:xfrm>
            <a:off x="18506878" y="8119803"/>
            <a:ext cx="2018716" cy="795589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5" name="สี่เหลี่ยมมุมมน"/>
          <p:cNvSpPr/>
          <p:nvPr/>
        </p:nvSpPr>
        <p:spPr>
          <a:xfrm>
            <a:off x="21359328" y="8516953"/>
            <a:ext cx="2018716" cy="34050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2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9" name="HAS CENTER"/>
          <p:cNvSpPr txBox="1"/>
          <p:nvPr/>
        </p:nvSpPr>
        <p:spPr>
          <a:xfrm>
            <a:off x="10504366" y="899869"/>
            <a:ext cx="337526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HAS CENTER</a:t>
            </a:r>
          </a:p>
        </p:txBody>
      </p:sp>
      <p:sp>
        <p:nvSpPr>
          <p:cNvPr id="12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2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2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246" name="0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247" name="127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127</a:t>
            </a:r>
          </a:p>
        </p:txBody>
      </p:sp>
      <p:sp>
        <p:nvSpPr>
          <p:cNvPr id="12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249" name="0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5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252" name="13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13</a:t>
            </a:r>
          </a:p>
        </p:txBody>
      </p:sp>
      <p:sp>
        <p:nvSpPr>
          <p:cNvPr id="1253" name="111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111</a:t>
            </a:r>
          </a:p>
        </p:txBody>
      </p:sp>
      <p:sp>
        <p:nvSpPr>
          <p:cNvPr id="1254" name="2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255" name="1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2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2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2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2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2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2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2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264" name="127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127</a:t>
            </a:r>
          </a:p>
        </p:txBody>
      </p:sp>
      <p:sp>
        <p:nvSpPr>
          <p:cNvPr id="1265" name="47"/>
          <p:cNvSpPr txBox="1"/>
          <p:nvPr/>
        </p:nvSpPr>
        <p:spPr>
          <a:xfrm>
            <a:off x="138593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47</a:t>
            </a:r>
          </a:p>
        </p:txBody>
      </p:sp>
      <p:sp>
        <p:nvSpPr>
          <p:cNvPr id="1266" name="0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267" name="47"/>
          <p:cNvSpPr txBox="1"/>
          <p:nvPr/>
        </p:nvSpPr>
        <p:spPr>
          <a:xfrm>
            <a:off x="197267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47</a:t>
            </a:r>
          </a:p>
        </p:txBody>
      </p:sp>
      <p:sp>
        <p:nvSpPr>
          <p:cNvPr id="1268" name="ศูนย์ญี่ปุ่นศึกษา"/>
          <p:cNvSpPr txBox="1"/>
          <p:nvPr/>
        </p:nvSpPr>
        <p:spPr>
          <a:xfrm>
            <a:off x="10548793" y="-1392172"/>
            <a:ext cx="3286414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ศูนย์ญี่ปุ่นศึกษา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5" grpId="8"/>
      <p:bldP build="whole" bldLvl="1" animBg="1" rev="0" advAuto="0" spid="1253" grpId="11"/>
      <p:bldP build="whole" bldLvl="1" animBg="1" rev="0" advAuto="0" spid="1233" grpId="6"/>
      <p:bldP build="whole" bldLvl="1" animBg="1" rev="0" advAuto="0" spid="1254" grpId="16"/>
      <p:bldP build="whole" bldLvl="1" animBg="1" rev="0" advAuto="0" spid="1250" grpId="9"/>
      <p:bldP build="whole" bldLvl="1" animBg="1" rev="0" advAuto="0" spid="1252" grpId="14"/>
      <p:bldP build="whole" bldLvl="1" animBg="1" rev="0" advAuto="0" spid="1229" grpId="4"/>
      <p:bldP build="whole" bldLvl="1" animBg="1" rev="0" advAuto="0" spid="1251" grpId="15"/>
      <p:bldP build="whole" bldLvl="1" animBg="1" rev="0" advAuto="0" spid="1249" grpId="13"/>
      <p:bldP build="whole" bldLvl="1" animBg="1" rev="0" advAuto="0" spid="1231" grpId="2"/>
      <p:bldP build="whole" bldLvl="1" animBg="1" rev="0" advAuto="0" spid="1248" grpId="12"/>
      <p:bldP build="whole" bldLvl="1" animBg="1" rev="0" advAuto="0" spid="1227" grpId="7"/>
      <p:bldP build="whole" bldLvl="1" animBg="1" rev="0" advAuto="0" spid="1223" grpId="1"/>
      <p:bldP build="whole" bldLvl="1" animBg="1" rev="0" advAuto="0" spid="1225" grpId="5"/>
      <p:bldP build="whole" bldLvl="1" animBg="1" rev="0" advAuto="0" spid="1247" grpId="18"/>
      <p:bldP build="whole" bldLvl="1" animBg="1" rev="0" advAuto="0" spid="1246" grpId="17"/>
      <p:bldP build="whole" bldLvl="1" animBg="1" rev="0" advAuto="0" spid="1221" grpId="3"/>
      <p:bldP build="whole" bldLvl="1" animBg="1" rev="0" advAuto="0" spid="1267" grpId="22"/>
      <p:bldP build="whole" bldLvl="1" animBg="1" rev="0" advAuto="0" spid="1266" grpId="21"/>
      <p:bldP build="whole" bldLvl="1" animBg="1" rev="0" advAuto="0" spid="1265" grpId="20"/>
      <p:bldP build="whole" bldLvl="1" animBg="1" rev="0" advAuto="0" spid="1264" grpId="19"/>
      <p:bldP build="whole" bldLvl="1" animBg="1" rev="0" advAuto="0" spid="1255" grpId="1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3" name="สี่เหลี่ยมมุมมน"/>
          <p:cNvSpPr/>
          <p:nvPr/>
        </p:nvSpPr>
        <p:spPr>
          <a:xfrm>
            <a:off x="3831697" y="8761032"/>
            <a:ext cx="2027257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5" name="สี่เหลี่ยมมุมมน"/>
          <p:cNvSpPr/>
          <p:nvPr/>
        </p:nvSpPr>
        <p:spPr>
          <a:xfrm>
            <a:off x="6706587" y="8774539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7" name="สี่เหลี่ยมมุมมน"/>
          <p:cNvSpPr/>
          <p:nvPr/>
        </p:nvSpPr>
        <p:spPr>
          <a:xfrm>
            <a:off x="9559039" y="8716601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9" name="สี่เหลี่ยมมุมมน"/>
          <p:cNvSpPr/>
          <p:nvPr/>
        </p:nvSpPr>
        <p:spPr>
          <a:xfrm>
            <a:off x="12806245" y="2873628"/>
            <a:ext cx="2018716" cy="6028898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1" name="สี่เหลี่ยมมุมมน"/>
          <p:cNvSpPr/>
          <p:nvPr/>
        </p:nvSpPr>
        <p:spPr>
          <a:xfrm>
            <a:off x="15631986" y="8774474"/>
            <a:ext cx="2027258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3" name="สี่เหลี่ยมมุมมน"/>
          <p:cNvSpPr/>
          <p:nvPr/>
        </p:nvSpPr>
        <p:spPr>
          <a:xfrm>
            <a:off x="18506878" y="8761097"/>
            <a:ext cx="2018716" cy="154295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5" name="สี่เหลี่ยมมุมมน"/>
          <p:cNvSpPr/>
          <p:nvPr/>
        </p:nvSpPr>
        <p:spPr>
          <a:xfrm>
            <a:off x="21359328" y="8703159"/>
            <a:ext cx="2018716" cy="154294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2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9" name="ศูนย์เมียรมาร์"/>
          <p:cNvSpPr txBox="1"/>
          <p:nvPr/>
        </p:nvSpPr>
        <p:spPr>
          <a:xfrm>
            <a:off x="10750783" y="871962"/>
            <a:ext cx="2882434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ศูนย์เมียรมาร์</a:t>
            </a:r>
          </a:p>
        </p:txBody>
      </p:sp>
      <p:sp>
        <p:nvSpPr>
          <p:cNvPr id="12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2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2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296" name="0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297" name="28"/>
          <p:cNvSpPr txBox="1"/>
          <p:nvPr/>
        </p:nvSpPr>
        <p:spPr>
          <a:xfrm>
            <a:off x="19726750" y="10585217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28</a:t>
            </a:r>
          </a:p>
        </p:txBody>
      </p:sp>
      <p:sp>
        <p:nvSpPr>
          <p:cNvPr id="12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299" name="0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0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02" name="28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28</a:t>
            </a:r>
          </a:p>
        </p:txBody>
      </p:sp>
      <p:sp>
        <p:nvSpPr>
          <p:cNvPr id="1303" name="0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0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3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3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3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3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3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3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3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314" name="28"/>
          <p:cNvSpPr txBox="1"/>
          <p:nvPr/>
        </p:nvSpPr>
        <p:spPr>
          <a:xfrm>
            <a:off x="13859350" y="11742935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28</a:t>
            </a:r>
          </a:p>
        </p:txBody>
      </p:sp>
      <p:sp>
        <p:nvSpPr>
          <p:cNvPr id="1315" name="127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127</a:t>
            </a:r>
          </a:p>
        </p:txBody>
      </p:sp>
      <p:sp>
        <p:nvSpPr>
          <p:cNvPr id="1316" name="0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317" name="127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127</a:t>
            </a:r>
          </a:p>
        </p:txBody>
      </p:sp>
      <p:sp>
        <p:nvSpPr>
          <p:cNvPr id="1318" name="HAS CENTER"/>
          <p:cNvSpPr txBox="1"/>
          <p:nvPr/>
        </p:nvSpPr>
        <p:spPr>
          <a:xfrm>
            <a:off x="10504366" y="-1364264"/>
            <a:ext cx="337526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HAS CENTER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5" grpId="10"/>
      <p:bldP build="whole" bldLvl="1" animBg="1" rev="0" advAuto="0" spid="1303" grpId="11"/>
      <p:bldP build="whole" bldLvl="1" animBg="1" rev="0" advAuto="0" spid="1285" grpId="8"/>
      <p:bldP build="whole" bldLvl="1" animBg="1" rev="0" advAuto="0" spid="1283" grpId="6"/>
      <p:bldP build="whole" bldLvl="1" animBg="1" rev="0" advAuto="0" spid="1304" grpId="16"/>
      <p:bldP build="whole" bldLvl="1" animBg="1" rev="0" advAuto="0" spid="1300" grpId="9"/>
      <p:bldP build="whole" bldLvl="1" animBg="1" rev="0" advAuto="0" spid="1302" grpId="14"/>
      <p:bldP build="whole" bldLvl="1" animBg="1" rev="0" advAuto="0" spid="1279" grpId="4"/>
      <p:bldP build="whole" bldLvl="1" animBg="1" rev="0" advAuto="0" spid="1301" grpId="15"/>
      <p:bldP build="whole" bldLvl="1" animBg="1" rev="0" advAuto="0" spid="1299" grpId="13"/>
      <p:bldP build="whole" bldLvl="1" animBg="1" rev="0" advAuto="0" spid="1298" grpId="12"/>
      <p:bldP build="whole" bldLvl="1" animBg="1" rev="0" advAuto="0" spid="1281" grpId="2"/>
      <p:bldP build="whole" bldLvl="1" animBg="1" rev="0" advAuto="0" spid="1277" grpId="7"/>
      <p:bldP build="whole" bldLvl="1" animBg="1" rev="0" advAuto="0" spid="1273" grpId="1"/>
      <p:bldP build="whole" bldLvl="1" animBg="1" rev="0" advAuto="0" spid="1275" grpId="5"/>
      <p:bldP build="whole" bldLvl="1" animBg="1" rev="0" advAuto="0" spid="1297" grpId="18"/>
      <p:bldP build="whole" bldLvl="1" animBg="1" rev="0" advAuto="0" spid="1314" grpId="19"/>
      <p:bldP build="whole" bldLvl="1" animBg="1" rev="0" advAuto="0" spid="1296" grpId="17"/>
      <p:bldP build="whole" bldLvl="1" animBg="1" rev="0" advAuto="0" spid="1315" grpId="20"/>
      <p:bldP build="whole" bldLvl="1" animBg="1" rev="0" advAuto="0" spid="1271" grpId="3"/>
      <p:bldP build="whole" bldLvl="1" animBg="1" rev="0" advAuto="0" spid="1316" grpId="21"/>
      <p:bldP build="whole" bldLvl="1" animBg="1" rev="0" advAuto="0" spid="1317" grpId="2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3" name="สี่เหลี่ยมมุมมน"/>
          <p:cNvSpPr/>
          <p:nvPr/>
        </p:nvSpPr>
        <p:spPr>
          <a:xfrm>
            <a:off x="3831697" y="8761032"/>
            <a:ext cx="2027257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5" name="สี่เหลี่ยมมุมมน"/>
          <p:cNvSpPr/>
          <p:nvPr/>
        </p:nvSpPr>
        <p:spPr>
          <a:xfrm>
            <a:off x="6706587" y="8774539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7" name="สี่เหลี่ยมมุมมน"/>
          <p:cNvSpPr/>
          <p:nvPr/>
        </p:nvSpPr>
        <p:spPr>
          <a:xfrm>
            <a:off x="9559039" y="8716601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9" name="สี่เหลี่ยมมุมมน"/>
          <p:cNvSpPr/>
          <p:nvPr/>
        </p:nvSpPr>
        <p:spPr>
          <a:xfrm>
            <a:off x="12806245" y="2873628"/>
            <a:ext cx="2018716" cy="6028898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1" name="สี่เหลี่ยมมุมมน"/>
          <p:cNvSpPr/>
          <p:nvPr/>
        </p:nvSpPr>
        <p:spPr>
          <a:xfrm>
            <a:off x="15631986" y="8774474"/>
            <a:ext cx="2027258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3" name="สี่เหลี่ยมมุมมน"/>
          <p:cNvSpPr/>
          <p:nvPr/>
        </p:nvSpPr>
        <p:spPr>
          <a:xfrm>
            <a:off x="18506878" y="8761097"/>
            <a:ext cx="2018716" cy="154295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5" name="สี่เหลี่ยมมุมมน"/>
          <p:cNvSpPr/>
          <p:nvPr/>
        </p:nvSpPr>
        <p:spPr>
          <a:xfrm>
            <a:off x="21359328" y="8703159"/>
            <a:ext cx="2018716" cy="154294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3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9" name="ศูนย์ล้านนาศึกษา"/>
          <p:cNvSpPr txBox="1"/>
          <p:nvPr/>
        </p:nvSpPr>
        <p:spPr>
          <a:xfrm>
            <a:off x="10363830" y="871962"/>
            <a:ext cx="3656340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ศูนย์ล้านนาศึกษา</a:t>
            </a:r>
          </a:p>
        </p:txBody>
      </p:sp>
      <p:sp>
        <p:nvSpPr>
          <p:cNvPr id="13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3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3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346" name="0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347" name="4"/>
          <p:cNvSpPr txBox="1"/>
          <p:nvPr/>
        </p:nvSpPr>
        <p:spPr>
          <a:xfrm>
            <a:off x="19864482" y="10585217"/>
            <a:ext cx="43103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349" name="0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5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52" name="4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4</a:t>
            </a:r>
          </a:p>
        </p:txBody>
      </p:sp>
      <p:sp>
        <p:nvSpPr>
          <p:cNvPr id="1353" name="0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5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3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3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3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3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3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3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3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3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364" name="4"/>
          <p:cNvSpPr txBox="1"/>
          <p:nvPr/>
        </p:nvSpPr>
        <p:spPr>
          <a:xfrm>
            <a:off x="13997082" y="11742935"/>
            <a:ext cx="43103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65" name="28"/>
          <p:cNvSpPr txBox="1"/>
          <p:nvPr/>
        </p:nvSpPr>
        <p:spPr>
          <a:xfrm>
            <a:off x="138593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28</a:t>
            </a:r>
          </a:p>
        </p:txBody>
      </p:sp>
      <p:sp>
        <p:nvSpPr>
          <p:cNvPr id="1366" name="0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367" name="28"/>
          <p:cNvSpPr txBox="1"/>
          <p:nvPr/>
        </p:nvSpPr>
        <p:spPr>
          <a:xfrm>
            <a:off x="19726750" y="14312582"/>
            <a:ext cx="706501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28</a:t>
            </a:r>
          </a:p>
        </p:txBody>
      </p:sp>
      <p:sp>
        <p:nvSpPr>
          <p:cNvPr id="1368" name="ศูนย์เมียรมาร์"/>
          <p:cNvSpPr txBox="1"/>
          <p:nvPr/>
        </p:nvSpPr>
        <p:spPr>
          <a:xfrm>
            <a:off x="10750783" y="-1392172"/>
            <a:ext cx="2882434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ศูนย์เมียรมาร์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7" grpId="7"/>
      <p:bldP build="whole" bldLvl="1" animBg="1" rev="0" advAuto="0" spid="1323" grpId="1"/>
      <p:bldP build="whole" bldLvl="1" animBg="1" rev="0" advAuto="0" spid="1325" grpId="5"/>
      <p:bldP build="whole" bldLvl="1" animBg="1" rev="0" advAuto="0" spid="1347" grpId="18"/>
      <p:bldP build="whole" bldLvl="1" animBg="1" rev="0" advAuto="0" spid="1346" grpId="17"/>
      <p:bldP build="whole" bldLvl="1" animBg="1" rev="0" advAuto="0" spid="1321" grpId="3"/>
      <p:bldP build="whole" bldLvl="1" animBg="1" rev="0" advAuto="0" spid="1367" grpId="22"/>
      <p:bldP build="whole" bldLvl="1" animBg="1" rev="0" advAuto="0" spid="1366" grpId="21"/>
      <p:bldP build="whole" bldLvl="1" animBg="1" rev="0" advAuto="0" spid="1365" grpId="20"/>
      <p:bldP build="whole" bldLvl="1" animBg="1" rev="0" advAuto="0" spid="1364" grpId="19"/>
      <p:bldP build="whole" bldLvl="1" animBg="1" rev="0" advAuto="0" spid="1355" grpId="10"/>
      <p:bldP build="whole" bldLvl="1" animBg="1" rev="0" advAuto="0" spid="1353" grpId="11"/>
      <p:bldP build="whole" bldLvl="1" animBg="1" rev="0" advAuto="0" spid="1335" grpId="8"/>
      <p:bldP build="whole" bldLvl="1" animBg="1" rev="0" advAuto="0" spid="1333" grpId="6"/>
      <p:bldP build="whole" bldLvl="1" animBg="1" rev="0" advAuto="0" spid="1354" grpId="16"/>
      <p:bldP build="whole" bldLvl="1" animBg="1" rev="0" advAuto="0" spid="1350" grpId="9"/>
      <p:bldP build="whole" bldLvl="1" animBg="1" rev="0" advAuto="0" spid="1352" grpId="14"/>
      <p:bldP build="whole" bldLvl="1" animBg="1" rev="0" advAuto="0" spid="1329" grpId="4"/>
      <p:bldP build="whole" bldLvl="1" animBg="1" rev="0" advAuto="0" spid="1351" grpId="15"/>
      <p:bldP build="whole" bldLvl="1" animBg="1" rev="0" advAuto="0" spid="1349" grpId="13"/>
      <p:bldP build="whole" bldLvl="1" animBg="1" rev="0" advAuto="0" spid="1348" grpId="12"/>
      <p:bldP build="whole" bldLvl="1" animBg="1" rev="0" advAuto="0" spid="1331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1" name="สี่เหลี่ยมมุมมน"/>
          <p:cNvSpPr/>
          <p:nvPr/>
        </p:nvSpPr>
        <p:spPr>
          <a:xfrm>
            <a:off x="1005955" y="8787404"/>
            <a:ext cx="2018716" cy="10168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3" name="สี่เหลี่ยมมุมมน"/>
          <p:cNvSpPr/>
          <p:nvPr/>
        </p:nvSpPr>
        <p:spPr>
          <a:xfrm>
            <a:off x="3831697" y="8761032"/>
            <a:ext cx="2027257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5" name="สี่เหลี่ยมมุมมน"/>
          <p:cNvSpPr/>
          <p:nvPr/>
        </p:nvSpPr>
        <p:spPr>
          <a:xfrm>
            <a:off x="6706587" y="8774539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7" name="สี่เหลี่ยมมุมมน"/>
          <p:cNvSpPr/>
          <p:nvPr/>
        </p:nvSpPr>
        <p:spPr>
          <a:xfrm>
            <a:off x="9559039" y="8716601"/>
            <a:ext cx="2018716" cy="12741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9" name="สี่เหลี่ยมมุมมน"/>
          <p:cNvSpPr/>
          <p:nvPr/>
        </p:nvSpPr>
        <p:spPr>
          <a:xfrm>
            <a:off x="12806245" y="2873628"/>
            <a:ext cx="2018716" cy="6028898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1" name="สี่เหลี่ยมมุมมน"/>
          <p:cNvSpPr/>
          <p:nvPr/>
        </p:nvSpPr>
        <p:spPr>
          <a:xfrm>
            <a:off x="15631986" y="8774474"/>
            <a:ext cx="2027258" cy="154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3" name="สี่เหลี่ยมมุมมน"/>
          <p:cNvSpPr/>
          <p:nvPr/>
        </p:nvSpPr>
        <p:spPr>
          <a:xfrm>
            <a:off x="18506878" y="8761097"/>
            <a:ext cx="2018716" cy="154295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5" name="สี่เหลี่ยมมุมมน"/>
          <p:cNvSpPr/>
          <p:nvPr/>
        </p:nvSpPr>
        <p:spPr>
          <a:xfrm>
            <a:off x="21359328" y="8703159"/>
            <a:ext cx="2018716" cy="154294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3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9" name="ศูนย์เกาหลี"/>
          <p:cNvSpPr txBox="1"/>
          <p:nvPr/>
        </p:nvSpPr>
        <p:spPr>
          <a:xfrm>
            <a:off x="11001818" y="871962"/>
            <a:ext cx="2380363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ศูนย์เกาหลี</a:t>
            </a:r>
          </a:p>
        </p:txBody>
      </p:sp>
      <p:sp>
        <p:nvSpPr>
          <p:cNvPr id="13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3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3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396" name="0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397" name="3"/>
          <p:cNvSpPr txBox="1"/>
          <p:nvPr/>
        </p:nvSpPr>
        <p:spPr>
          <a:xfrm>
            <a:off x="19864482" y="10585217"/>
            <a:ext cx="43103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399" name="0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40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4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402" name="3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3</a:t>
            </a:r>
          </a:p>
        </p:txBody>
      </p:sp>
      <p:sp>
        <p:nvSpPr>
          <p:cNvPr id="1403" name="0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40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4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14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4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4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4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4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14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14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14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1414" name="3"/>
          <p:cNvSpPr txBox="1"/>
          <p:nvPr/>
        </p:nvSpPr>
        <p:spPr>
          <a:xfrm>
            <a:off x="13997082" y="11742935"/>
            <a:ext cx="43103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15" name="4"/>
          <p:cNvSpPr txBox="1"/>
          <p:nvPr/>
        </p:nvSpPr>
        <p:spPr>
          <a:xfrm>
            <a:off x="13997082" y="14312582"/>
            <a:ext cx="43103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16" name="0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1417" name="4"/>
          <p:cNvSpPr txBox="1"/>
          <p:nvPr/>
        </p:nvSpPr>
        <p:spPr>
          <a:xfrm>
            <a:off x="19864482" y="14312582"/>
            <a:ext cx="431038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18" name="ศูนย์ล้านนาศึกษา"/>
          <p:cNvSpPr txBox="1"/>
          <p:nvPr/>
        </p:nvSpPr>
        <p:spPr>
          <a:xfrm>
            <a:off x="10363830" y="-1392172"/>
            <a:ext cx="3656340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ศูนย์ล้านนาศึกษา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5" grpId="10"/>
      <p:bldP build="whole" bldLvl="1" animBg="1" rev="0" advAuto="0" spid="1385" grpId="8"/>
      <p:bldP build="whole" bldLvl="1" animBg="1" rev="0" advAuto="0" spid="1403" grpId="11"/>
      <p:bldP build="whole" bldLvl="1" animBg="1" rev="0" advAuto="0" spid="1383" grpId="6"/>
      <p:bldP build="whole" bldLvl="1" animBg="1" rev="0" advAuto="0" spid="1404" grpId="16"/>
      <p:bldP build="whole" bldLvl="1" animBg="1" rev="0" advAuto="0" spid="1400" grpId="9"/>
      <p:bldP build="whole" bldLvl="1" animBg="1" rev="0" advAuto="0" spid="1402" grpId="14"/>
      <p:bldP build="whole" bldLvl="1" animBg="1" rev="0" advAuto="0" spid="1379" grpId="4"/>
      <p:bldP build="whole" bldLvl="1" animBg="1" rev="0" advAuto="0" spid="1401" grpId="15"/>
      <p:bldP build="whole" bldLvl="1" animBg="1" rev="0" advAuto="0" spid="1399" grpId="13"/>
      <p:bldP build="whole" bldLvl="1" animBg="1" rev="0" advAuto="0" spid="1398" grpId="12"/>
      <p:bldP build="whole" bldLvl="1" animBg="1" rev="0" advAuto="0" spid="1381" grpId="2"/>
      <p:bldP build="whole" bldLvl="1" animBg="1" rev="0" advAuto="0" spid="1377" grpId="7"/>
      <p:bldP build="whole" bldLvl="1" animBg="1" rev="0" advAuto="0" spid="1373" grpId="1"/>
      <p:bldP build="whole" bldLvl="1" animBg="1" rev="0" advAuto="0" spid="1375" grpId="5"/>
      <p:bldP build="whole" bldLvl="1" animBg="1" rev="0" advAuto="0" spid="1397" grpId="18"/>
      <p:bldP build="whole" bldLvl="1" animBg="1" rev="0" advAuto="0" spid="1396" grpId="17"/>
      <p:bldP build="whole" bldLvl="1" animBg="1" rev="0" advAuto="0" spid="1371" grpId="3"/>
      <p:bldP build="whole" bldLvl="1" animBg="1" rev="0" advAuto="0" spid="1417" grpId="22"/>
      <p:bldP build="whole" bldLvl="1" animBg="1" rev="0" advAuto="0" spid="1416" grpId="21"/>
      <p:bldP build="whole" bldLvl="1" animBg="1" rev="0" advAuto="0" spid="1415" grpId="20"/>
      <p:bldP build="whole" bldLvl="1" animBg="1" rev="0" advAuto="0" spid="1414" grpId="1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สี่เหลี่ยมมุมมน"/>
          <p:cNvSpPr/>
          <p:nvPr/>
        </p:nvSpPr>
        <p:spPr>
          <a:xfrm>
            <a:off x="1005955" y="8697321"/>
            <a:ext cx="2018716" cy="19176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สี่เหลี่ยมมุมมน"/>
          <p:cNvSpPr/>
          <p:nvPr/>
        </p:nvSpPr>
        <p:spPr>
          <a:xfrm>
            <a:off x="3831697" y="3282522"/>
            <a:ext cx="2027257" cy="5632934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สี่เหลี่ยมมุมมน"/>
          <p:cNvSpPr/>
          <p:nvPr/>
        </p:nvSpPr>
        <p:spPr>
          <a:xfrm>
            <a:off x="6706587" y="7904936"/>
            <a:ext cx="2018716" cy="99701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สี่เหลี่ยมมุมมน"/>
          <p:cNvSpPr/>
          <p:nvPr/>
        </p:nvSpPr>
        <p:spPr>
          <a:xfrm>
            <a:off x="9559039" y="8652247"/>
            <a:ext cx="2018716" cy="191764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สี่เหลี่ยมมุมมน"/>
          <p:cNvSpPr/>
          <p:nvPr/>
        </p:nvSpPr>
        <p:spPr>
          <a:xfrm>
            <a:off x="12806245" y="6698657"/>
            <a:ext cx="2018716" cy="2203869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สี่เหลี่ยมมุมมน"/>
          <p:cNvSpPr/>
          <p:nvPr/>
        </p:nvSpPr>
        <p:spPr>
          <a:xfrm>
            <a:off x="15631986" y="3948327"/>
            <a:ext cx="2027258" cy="4980571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สี่เหลี่ยมมุมมน"/>
          <p:cNvSpPr/>
          <p:nvPr/>
        </p:nvSpPr>
        <p:spPr>
          <a:xfrm>
            <a:off x="18506878" y="7918378"/>
            <a:ext cx="2018716" cy="99701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สี่เหลี่ยมมุมมน"/>
          <p:cNvSpPr/>
          <p:nvPr/>
        </p:nvSpPr>
        <p:spPr>
          <a:xfrm>
            <a:off x="21359328" y="8728952"/>
            <a:ext cx="2018716" cy="128501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ภาควิชาภาษาตะวันตก"/>
          <p:cNvSpPr txBox="1"/>
          <p:nvPr/>
        </p:nvSpPr>
        <p:spPr>
          <a:xfrm>
            <a:off x="9844829" y="871962"/>
            <a:ext cx="4694342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ภาควิชาภาษาตะวันตก</a:t>
            </a:r>
          </a:p>
        </p:txBody>
      </p:sp>
      <p:sp>
        <p:nvSpPr>
          <p:cNvPr id="1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1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1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196" name="109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109</a:t>
            </a:r>
          </a:p>
        </p:txBody>
      </p:sp>
      <p:sp>
        <p:nvSpPr>
          <p:cNvPr id="197" name="196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196</a:t>
            </a:r>
          </a:p>
        </p:txBody>
      </p:sp>
      <p:sp>
        <p:nvSpPr>
          <p:cNvPr id="1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199" name="105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105</a:t>
            </a:r>
          </a:p>
        </p:txBody>
      </p:sp>
      <p:sp>
        <p:nvSpPr>
          <p:cNvPr id="200" name="4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2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02" name="27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27</a:t>
            </a:r>
          </a:p>
        </p:txBody>
      </p:sp>
      <p:sp>
        <p:nvSpPr>
          <p:cNvPr id="203" name="164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164</a:t>
            </a:r>
          </a:p>
        </p:txBody>
      </p:sp>
      <p:sp>
        <p:nvSpPr>
          <p:cNvPr id="204" name="5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2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2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2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2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2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2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2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214" name="305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305</a:t>
            </a:r>
          </a:p>
        </p:txBody>
      </p:sp>
      <p:sp>
        <p:nvSpPr>
          <p:cNvPr id="215" name="16,975"/>
          <p:cNvSpPr txBox="1"/>
          <p:nvPr/>
        </p:nvSpPr>
        <p:spPr>
          <a:xfrm>
            <a:off x="13377352" y="14312582"/>
            <a:ext cx="167049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16,975</a:t>
            </a:r>
          </a:p>
        </p:txBody>
      </p:sp>
      <p:sp>
        <p:nvSpPr>
          <p:cNvPr id="216" name="8,213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8,213</a:t>
            </a:r>
          </a:p>
        </p:txBody>
      </p:sp>
      <p:sp>
        <p:nvSpPr>
          <p:cNvPr id="217" name="8,762"/>
          <p:cNvSpPr txBox="1"/>
          <p:nvPr/>
        </p:nvSpPr>
        <p:spPr>
          <a:xfrm>
            <a:off x="19382483" y="14312582"/>
            <a:ext cx="1395035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8,762</a:t>
            </a:r>
          </a:p>
        </p:txBody>
      </p:sp>
      <p:sp>
        <p:nvSpPr>
          <p:cNvPr id="218" name="คณะมนุษยศาสตร์"/>
          <p:cNvSpPr txBox="1"/>
          <p:nvPr/>
        </p:nvSpPr>
        <p:spPr>
          <a:xfrm>
            <a:off x="10491107" y="-1744238"/>
            <a:ext cx="3740116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คณะมนุษยศาสตร์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0"/>
      <p:bldP build="whole" bldLvl="1" animBg="1" rev="0" advAuto="0" spid="185" grpId="8"/>
      <p:bldP build="whole" bldLvl="1" animBg="1" rev="0" advAuto="0" spid="203" grpId="11"/>
      <p:bldP build="whole" bldLvl="1" animBg="1" rev="0" advAuto="0" spid="183" grpId="6"/>
      <p:bldP build="whole" bldLvl="1" animBg="1" rev="0" advAuto="0" spid="204" grpId="16"/>
      <p:bldP build="whole" bldLvl="1" animBg="1" rev="0" advAuto="0" spid="200" grpId="9"/>
      <p:bldP build="whole" bldLvl="1" animBg="1" rev="0" advAuto="0" spid="202" grpId="14"/>
      <p:bldP build="whole" bldLvl="1" animBg="1" rev="0" advAuto="0" spid="179" grpId="4"/>
      <p:bldP build="whole" bldLvl="1" animBg="1" rev="0" advAuto="0" spid="201" grpId="15"/>
      <p:bldP build="whole" bldLvl="1" animBg="1" rev="0" advAuto="0" spid="199" grpId="13"/>
      <p:bldP build="whole" bldLvl="1" animBg="1" rev="0" advAuto="0" spid="181" grpId="2"/>
      <p:bldP build="whole" bldLvl="1" animBg="1" rev="0" advAuto="0" spid="198" grpId="12"/>
      <p:bldP build="whole" bldLvl="1" animBg="1" rev="0" advAuto="0" spid="177" grpId="7"/>
      <p:bldP build="whole" bldLvl="1" animBg="1" rev="0" advAuto="0" spid="173" grpId="1"/>
      <p:bldP build="whole" bldLvl="1" animBg="1" rev="0" advAuto="0" spid="175" grpId="5"/>
      <p:bldP build="whole" bldLvl="1" animBg="1" rev="0" advAuto="0" spid="197" grpId="18"/>
      <p:bldP build="whole" bldLvl="1" animBg="1" rev="0" advAuto="0" spid="196" grpId="17"/>
      <p:bldP build="whole" bldLvl="1" animBg="1" rev="0" advAuto="0" spid="171" grpId="3"/>
      <p:bldP build="whole" bldLvl="1" animBg="1" rev="0" advAuto="0" spid="217" grpId="22"/>
      <p:bldP build="whole" bldLvl="1" animBg="1" rev="0" advAuto="0" spid="216" grpId="21"/>
      <p:bldP build="whole" bldLvl="1" animBg="1" rev="0" advAuto="0" spid="215" grpId="20"/>
      <p:bldP build="whole" bldLvl="1" animBg="1" rev="0" advAuto="0" spid="214" grpId="19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สี่เหลี่ยมมุมมน"/>
          <p:cNvSpPr/>
          <p:nvPr/>
        </p:nvSpPr>
        <p:spPr>
          <a:xfrm>
            <a:off x="1005955" y="4345289"/>
            <a:ext cx="2018716" cy="4543795"/>
          </a:xfrm>
          <a:prstGeom prst="roundRect">
            <a:avLst>
              <a:gd name="adj" fmla="val 31543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สี่เหลี่ยมมุมมน"/>
          <p:cNvSpPr/>
          <p:nvPr/>
        </p:nvSpPr>
        <p:spPr>
          <a:xfrm>
            <a:off x="3831697" y="6530944"/>
            <a:ext cx="2027257" cy="238451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สี่เหลี่ยมมุมมน"/>
          <p:cNvSpPr/>
          <p:nvPr/>
        </p:nvSpPr>
        <p:spPr>
          <a:xfrm>
            <a:off x="6706587" y="7904936"/>
            <a:ext cx="2018716" cy="997013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7" name="สี่เหลี่ยมมุมมน"/>
          <p:cNvSpPr/>
          <p:nvPr/>
        </p:nvSpPr>
        <p:spPr>
          <a:xfrm>
            <a:off x="9559039" y="8652247"/>
            <a:ext cx="2018716" cy="191764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9" name="สี่เหลี่ยมมุมมน"/>
          <p:cNvSpPr/>
          <p:nvPr/>
        </p:nvSpPr>
        <p:spPr>
          <a:xfrm>
            <a:off x="12806245" y="5585919"/>
            <a:ext cx="2018716" cy="3316607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1" name="สี่เหลี่ยมมุมมน"/>
          <p:cNvSpPr/>
          <p:nvPr/>
        </p:nvSpPr>
        <p:spPr>
          <a:xfrm>
            <a:off x="15631986" y="3928543"/>
            <a:ext cx="2027258" cy="5000355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3" name="สี่เหลี่ยมมุมมน"/>
          <p:cNvSpPr/>
          <p:nvPr/>
        </p:nvSpPr>
        <p:spPr>
          <a:xfrm>
            <a:off x="18506878" y="8119802"/>
            <a:ext cx="2018716" cy="795589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5" name="สี่เหลี่ยมมุมมน"/>
          <p:cNvSpPr/>
          <p:nvPr/>
        </p:nvSpPr>
        <p:spPr>
          <a:xfrm>
            <a:off x="21359328" y="8728952"/>
            <a:ext cx="2018716" cy="128501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2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9" name="ภาควิชาจิตวิทยา"/>
          <p:cNvSpPr txBox="1"/>
          <p:nvPr/>
        </p:nvSpPr>
        <p:spPr>
          <a:xfrm>
            <a:off x="10422743" y="871962"/>
            <a:ext cx="3538514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ภาควิชาจิตวิทยา</a:t>
            </a:r>
          </a:p>
        </p:txBody>
      </p:sp>
      <p:sp>
        <p:nvSpPr>
          <p:cNvPr id="2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2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2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246" name="152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152</a:t>
            </a:r>
          </a:p>
        </p:txBody>
      </p:sp>
      <p:sp>
        <p:nvSpPr>
          <p:cNvPr id="247" name="473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473</a:t>
            </a:r>
          </a:p>
        </p:txBody>
      </p:sp>
      <p:sp>
        <p:nvSpPr>
          <p:cNvPr id="248" name="11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110</a:t>
            </a:r>
          </a:p>
        </p:txBody>
      </p:sp>
      <p:sp>
        <p:nvSpPr>
          <p:cNvPr id="249" name="39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39</a:t>
            </a:r>
          </a:p>
        </p:txBody>
      </p:sp>
      <p:sp>
        <p:nvSpPr>
          <p:cNvPr id="250" name="3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52" name="157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157</a:t>
            </a:r>
          </a:p>
        </p:txBody>
      </p:sp>
      <p:sp>
        <p:nvSpPr>
          <p:cNvPr id="253" name="310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310</a:t>
            </a:r>
          </a:p>
        </p:txBody>
      </p:sp>
      <p:sp>
        <p:nvSpPr>
          <p:cNvPr id="254" name="6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2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2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2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2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2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2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2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2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264" name="625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625</a:t>
            </a:r>
          </a:p>
        </p:txBody>
      </p:sp>
      <p:sp>
        <p:nvSpPr>
          <p:cNvPr id="265" name="305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305</a:t>
            </a:r>
          </a:p>
        </p:txBody>
      </p:sp>
      <p:sp>
        <p:nvSpPr>
          <p:cNvPr id="266" name="109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109</a:t>
            </a:r>
          </a:p>
        </p:txBody>
      </p:sp>
      <p:sp>
        <p:nvSpPr>
          <p:cNvPr id="267" name="196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196</a:t>
            </a:r>
          </a:p>
        </p:txBody>
      </p:sp>
      <p:sp>
        <p:nvSpPr>
          <p:cNvPr id="268" name="ภาควิชาภาษาตะวันตก"/>
          <p:cNvSpPr txBox="1"/>
          <p:nvPr/>
        </p:nvSpPr>
        <p:spPr>
          <a:xfrm>
            <a:off x="10013994" y="-1744238"/>
            <a:ext cx="4694342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ภาควิชาภาษาตะวันตก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6" grpId="17"/>
      <p:bldP build="whole" bldLvl="1" animBg="1" rev="0" advAuto="0" spid="221" grpId="3"/>
      <p:bldP build="whole" bldLvl="1" animBg="1" rev="0" advAuto="0" spid="264" grpId="19"/>
      <p:bldP build="whole" bldLvl="1" animBg="1" rev="0" advAuto="0" spid="255" grpId="10"/>
      <p:bldP build="whole" bldLvl="1" animBg="1" rev="0" advAuto="0" spid="267" grpId="22"/>
      <p:bldP build="whole" bldLvl="1" animBg="1" rev="0" advAuto="0" spid="266" grpId="21"/>
      <p:bldP build="whole" bldLvl="1" animBg="1" rev="0" advAuto="0" spid="265" grpId="20"/>
      <p:bldP build="whole" bldLvl="1" animBg="1" rev="0" advAuto="0" spid="235" grpId="8"/>
      <p:bldP build="whole" bldLvl="1" animBg="1" rev="0" advAuto="0" spid="253" grpId="11"/>
      <p:bldP build="whole" bldLvl="1" animBg="1" rev="0" advAuto="0" spid="233" grpId="6"/>
      <p:bldP build="whole" bldLvl="1" animBg="1" rev="0" advAuto="0" spid="254" grpId="16"/>
      <p:bldP build="whole" bldLvl="1" animBg="1" rev="0" advAuto="0" spid="250" grpId="9"/>
      <p:bldP build="whole" bldLvl="1" animBg="1" rev="0" advAuto="0" spid="252" grpId="14"/>
      <p:bldP build="whole" bldLvl="1" animBg="1" rev="0" advAuto="0" spid="229" grpId="4"/>
      <p:bldP build="whole" bldLvl="1" animBg="1" rev="0" advAuto="0" spid="251" grpId="15"/>
      <p:bldP build="whole" bldLvl="1" animBg="1" rev="0" advAuto="0" spid="249" grpId="13"/>
      <p:bldP build="whole" bldLvl="1" animBg="1" rev="0" advAuto="0" spid="231" grpId="2"/>
      <p:bldP build="whole" bldLvl="1" animBg="1" rev="0" advAuto="0" spid="248" grpId="12"/>
      <p:bldP build="whole" bldLvl="1" animBg="1" rev="0" advAuto="0" spid="227" grpId="7"/>
      <p:bldP build="whole" bldLvl="1" animBg="1" rev="0" advAuto="0" spid="223" grpId="1"/>
      <p:bldP build="whole" bldLvl="1" animBg="1" rev="0" advAuto="0" spid="225" grpId="5"/>
      <p:bldP build="whole" bldLvl="1" animBg="1" rev="0" advAuto="0" spid="247" grpId="18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3" name="สี่เหลี่ยมมุมมน"/>
          <p:cNvSpPr/>
          <p:nvPr/>
        </p:nvSpPr>
        <p:spPr>
          <a:xfrm>
            <a:off x="3831697" y="3511122"/>
            <a:ext cx="2027257" cy="5404334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5" name="สี่เหลี่ยมมุมมน"/>
          <p:cNvSpPr/>
          <p:nvPr/>
        </p:nvSpPr>
        <p:spPr>
          <a:xfrm>
            <a:off x="6706587" y="8367494"/>
            <a:ext cx="2018716" cy="534455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9" name="สี่เหลี่ยมมุมมน"/>
          <p:cNvSpPr/>
          <p:nvPr/>
        </p:nvSpPr>
        <p:spPr>
          <a:xfrm>
            <a:off x="12806245" y="6956229"/>
            <a:ext cx="2018716" cy="1946297"/>
          </a:xfrm>
          <a:prstGeom prst="roundRect">
            <a:avLst>
              <a:gd name="adj" fmla="val 3262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1" name="สี่เหลี่ยมมุมมน"/>
          <p:cNvSpPr/>
          <p:nvPr/>
        </p:nvSpPr>
        <p:spPr>
          <a:xfrm>
            <a:off x="15631986" y="3977656"/>
            <a:ext cx="2027258" cy="495124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3" name="สี่เหลี่ยมมุมมน"/>
          <p:cNvSpPr/>
          <p:nvPr/>
        </p:nvSpPr>
        <p:spPr>
          <a:xfrm>
            <a:off x="18506878" y="8354052"/>
            <a:ext cx="2018716" cy="561339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5" name="สี่เหลี่ยมมุมมน"/>
          <p:cNvSpPr/>
          <p:nvPr/>
        </p:nvSpPr>
        <p:spPr>
          <a:xfrm>
            <a:off x="21359328" y="8665689"/>
            <a:ext cx="2018716" cy="191764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2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9" name="ภาควิชาภาษาอังกฤษ"/>
          <p:cNvSpPr txBox="1"/>
          <p:nvPr/>
        </p:nvSpPr>
        <p:spPr>
          <a:xfrm>
            <a:off x="9974651" y="871962"/>
            <a:ext cx="4434698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ภาควิชาภาษาอังกฤษ</a:t>
            </a:r>
          </a:p>
        </p:txBody>
      </p:sp>
      <p:sp>
        <p:nvSpPr>
          <p:cNvPr id="2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2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2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296" name="97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97</a:t>
            </a:r>
          </a:p>
        </p:txBody>
      </p:sp>
      <p:sp>
        <p:nvSpPr>
          <p:cNvPr id="297" name="571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571</a:t>
            </a:r>
          </a:p>
        </p:txBody>
      </p:sp>
      <p:sp>
        <p:nvSpPr>
          <p:cNvPr id="29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299" name="95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95</a:t>
            </a:r>
          </a:p>
        </p:txBody>
      </p:sp>
      <p:sp>
        <p:nvSpPr>
          <p:cNvPr id="300" name="2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02" name="138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138</a:t>
            </a:r>
          </a:p>
        </p:txBody>
      </p:sp>
      <p:sp>
        <p:nvSpPr>
          <p:cNvPr id="303" name="422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422</a:t>
            </a:r>
          </a:p>
        </p:txBody>
      </p:sp>
      <p:sp>
        <p:nvSpPr>
          <p:cNvPr id="304" name="1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305" name="1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3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3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3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3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3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3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3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314" name="668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668</a:t>
            </a:r>
          </a:p>
        </p:txBody>
      </p:sp>
      <p:sp>
        <p:nvSpPr>
          <p:cNvPr id="315" name="625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625</a:t>
            </a:r>
          </a:p>
        </p:txBody>
      </p:sp>
      <p:sp>
        <p:nvSpPr>
          <p:cNvPr id="316" name="152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152</a:t>
            </a:r>
          </a:p>
        </p:txBody>
      </p:sp>
      <p:sp>
        <p:nvSpPr>
          <p:cNvPr id="317" name="473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473</a:t>
            </a:r>
          </a:p>
        </p:txBody>
      </p:sp>
      <p:sp>
        <p:nvSpPr>
          <p:cNvPr id="318" name="ภาควิชาจิตวิทยา"/>
          <p:cNvSpPr txBox="1"/>
          <p:nvPr/>
        </p:nvSpPr>
        <p:spPr>
          <a:xfrm>
            <a:off x="10422743" y="-1392172"/>
            <a:ext cx="3538514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ภาควิชาจิตวิทยา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3" grpId="11"/>
      <p:bldP build="whole" bldLvl="1" animBg="1" rev="0" advAuto="0" spid="285" grpId="8"/>
      <p:bldP build="whole" bldLvl="1" animBg="1" rev="0" advAuto="0" spid="283" grpId="6"/>
      <p:bldP build="whole" bldLvl="1" animBg="1" rev="0" advAuto="0" spid="304" grpId="16"/>
      <p:bldP build="whole" bldLvl="1" animBg="1" rev="0" advAuto="0" spid="300" grpId="9"/>
      <p:bldP build="whole" bldLvl="1" animBg="1" rev="0" advAuto="0" spid="302" grpId="14"/>
      <p:bldP build="whole" bldLvl="1" animBg="1" rev="0" advAuto="0" spid="279" grpId="4"/>
      <p:bldP build="whole" bldLvl="1" animBg="1" rev="0" advAuto="0" spid="301" grpId="15"/>
      <p:bldP build="whole" bldLvl="1" animBg="1" rev="0" advAuto="0" spid="299" grpId="13"/>
      <p:bldP build="whole" bldLvl="1" animBg="1" rev="0" advAuto="0" spid="281" grpId="2"/>
      <p:bldP build="whole" bldLvl="1" animBg="1" rev="0" advAuto="0" spid="298" grpId="12"/>
      <p:bldP build="whole" bldLvl="1" animBg="1" rev="0" advAuto="0" spid="277" grpId="7"/>
      <p:bldP build="whole" bldLvl="1" animBg="1" rev="0" advAuto="0" spid="273" grpId="1"/>
      <p:bldP build="whole" bldLvl="1" animBg="1" rev="0" advAuto="0" spid="275" grpId="5"/>
      <p:bldP build="whole" bldLvl="1" animBg="1" rev="0" advAuto="0" spid="297" grpId="18"/>
      <p:bldP build="whole" bldLvl="1" animBg="1" rev="0" advAuto="0" spid="296" grpId="17"/>
      <p:bldP build="whole" bldLvl="1" animBg="1" rev="0" advAuto="0" spid="271" grpId="3"/>
      <p:bldP build="whole" bldLvl="1" animBg="1" rev="0" advAuto="0" spid="317" grpId="22"/>
      <p:bldP build="whole" bldLvl="1" animBg="1" rev="0" advAuto="0" spid="316" grpId="21"/>
      <p:bldP build="whole" bldLvl="1" animBg="1" rev="0" advAuto="0" spid="315" grpId="20"/>
      <p:bldP build="whole" bldLvl="1" animBg="1" rev="0" advAuto="0" spid="314" grpId="19"/>
      <p:bldP build="whole" bldLvl="1" animBg="1" rev="0" advAuto="0" spid="305" grpId="1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3" name="สี่เหลี่ยมมุมมน"/>
          <p:cNvSpPr/>
          <p:nvPr/>
        </p:nvSpPr>
        <p:spPr>
          <a:xfrm>
            <a:off x="3831697" y="3511122"/>
            <a:ext cx="2027257" cy="5404334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5" name="สี่เหลี่ยมมุมมน"/>
          <p:cNvSpPr/>
          <p:nvPr/>
        </p:nvSpPr>
        <p:spPr>
          <a:xfrm>
            <a:off x="6706587" y="8529518"/>
            <a:ext cx="2018716" cy="372431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สี่เหลี่ยมมุมมน"/>
          <p:cNvSpPr/>
          <p:nvPr/>
        </p:nvSpPr>
        <p:spPr>
          <a:xfrm>
            <a:off x="12806245" y="3951285"/>
            <a:ext cx="2018716" cy="4951241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สี่เหลี่ยมมุมมน"/>
          <p:cNvSpPr/>
          <p:nvPr/>
        </p:nvSpPr>
        <p:spPr>
          <a:xfrm>
            <a:off x="15631986" y="6203728"/>
            <a:ext cx="2027258" cy="2725170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สี่เหลี่ยมมุมมน"/>
          <p:cNvSpPr/>
          <p:nvPr/>
        </p:nvSpPr>
        <p:spPr>
          <a:xfrm>
            <a:off x="18506878" y="886632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9" name="ภาควิชาภาษาตะวันออก"/>
          <p:cNvSpPr txBox="1"/>
          <p:nvPr/>
        </p:nvSpPr>
        <p:spPr>
          <a:xfrm>
            <a:off x="9714329" y="871962"/>
            <a:ext cx="4955342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ภาควิชาภาษาตะวันออก</a:t>
            </a:r>
          </a:p>
        </p:txBody>
      </p:sp>
      <p:sp>
        <p:nvSpPr>
          <p:cNvPr id="3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3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3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346" name="72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72</a:t>
            </a:r>
          </a:p>
        </p:txBody>
      </p:sp>
      <p:sp>
        <p:nvSpPr>
          <p:cNvPr id="347" name="162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162</a:t>
            </a:r>
          </a:p>
        </p:txBody>
      </p:sp>
      <p:sp>
        <p:nvSpPr>
          <p:cNvPr id="3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349" name="71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71</a:t>
            </a:r>
          </a:p>
        </p:txBody>
      </p:sp>
      <p:sp>
        <p:nvSpPr>
          <p:cNvPr id="350" name="1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52" name="117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117</a:t>
            </a:r>
          </a:p>
        </p:txBody>
      </p:sp>
      <p:sp>
        <p:nvSpPr>
          <p:cNvPr id="353" name="45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45</a:t>
            </a:r>
          </a:p>
        </p:txBody>
      </p:sp>
      <p:sp>
        <p:nvSpPr>
          <p:cNvPr id="35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3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3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3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3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3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3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3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364" name="234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234</a:t>
            </a:r>
          </a:p>
        </p:txBody>
      </p:sp>
      <p:sp>
        <p:nvSpPr>
          <p:cNvPr id="365" name="668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668</a:t>
            </a:r>
          </a:p>
        </p:txBody>
      </p:sp>
      <p:sp>
        <p:nvSpPr>
          <p:cNvPr id="366" name="97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97</a:t>
            </a:r>
          </a:p>
        </p:txBody>
      </p:sp>
      <p:sp>
        <p:nvSpPr>
          <p:cNvPr id="367" name="571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571</a:t>
            </a:r>
          </a:p>
        </p:txBody>
      </p:sp>
      <p:sp>
        <p:nvSpPr>
          <p:cNvPr id="368" name="ภาควิชาภาษาอังกฤษ"/>
          <p:cNvSpPr txBox="1"/>
          <p:nvPr/>
        </p:nvSpPr>
        <p:spPr>
          <a:xfrm>
            <a:off x="9974651" y="-1392172"/>
            <a:ext cx="4434698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ภาควิชาภาษาอังกฤษ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4" grpId="16"/>
      <p:bldP build="whole" bldLvl="1" animBg="1" rev="0" advAuto="0" spid="350" grpId="9"/>
      <p:bldP build="whole" bldLvl="1" animBg="1" rev="0" advAuto="0" spid="352" grpId="14"/>
      <p:bldP build="whole" bldLvl="1" animBg="1" rev="0" advAuto="0" spid="329" grpId="4"/>
      <p:bldP build="whole" bldLvl="1" animBg="1" rev="0" advAuto="0" spid="351" grpId="15"/>
      <p:bldP build="whole" bldLvl="1" animBg="1" rev="0" advAuto="0" spid="331" grpId="2"/>
      <p:bldP build="whole" bldLvl="1" animBg="1" rev="0" advAuto="0" spid="348" grpId="12"/>
      <p:bldP build="whole" bldLvl="1" animBg="1" rev="0" advAuto="0" spid="349" grpId="13"/>
      <p:bldP build="whole" bldLvl="1" animBg="1" rev="0" advAuto="0" spid="327" grpId="7"/>
      <p:bldP build="whole" bldLvl="1" animBg="1" rev="0" advAuto="0" spid="323" grpId="1"/>
      <p:bldP build="whole" bldLvl="1" animBg="1" rev="0" advAuto="0" spid="325" grpId="5"/>
      <p:bldP build="whole" bldLvl="1" animBg="1" rev="0" advAuto="0" spid="347" grpId="18"/>
      <p:bldP build="whole" bldLvl="1" animBg="1" rev="0" advAuto="0" spid="346" grpId="17"/>
      <p:bldP build="whole" bldLvl="1" animBg="1" rev="0" advAuto="0" spid="321" grpId="3"/>
      <p:bldP build="whole" bldLvl="1" animBg="1" rev="0" advAuto="0" spid="367" grpId="22"/>
      <p:bldP build="whole" bldLvl="1" animBg="1" rev="0" advAuto="0" spid="366" grpId="21"/>
      <p:bldP build="whole" bldLvl="1" animBg="1" rev="0" advAuto="0" spid="365" grpId="20"/>
      <p:bldP build="whole" bldLvl="1" animBg="1" rev="0" advAuto="0" spid="364" grpId="19"/>
      <p:bldP build="whole" bldLvl="1" animBg="1" rev="0" advAuto="0" spid="355" grpId="10"/>
      <p:bldP build="whole" bldLvl="1" animBg="1" rev="0" advAuto="0" spid="335" grpId="8"/>
      <p:bldP build="whole" bldLvl="1" animBg="1" rev="0" advAuto="0" spid="353" grpId="11"/>
      <p:bldP build="whole" bldLvl="1" animBg="1" rev="0" advAuto="0" spid="333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สี่เหลี่ยมมุมมน"/>
          <p:cNvSpPr/>
          <p:nvPr/>
        </p:nvSpPr>
        <p:spPr>
          <a:xfrm>
            <a:off x="1005955" y="5397624"/>
            <a:ext cx="2018716" cy="3491460"/>
          </a:xfrm>
          <a:prstGeom prst="roundRect">
            <a:avLst>
              <a:gd name="adj" fmla="val 31543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สี่เหลี่ยมมุมมน"/>
          <p:cNvSpPr/>
          <p:nvPr/>
        </p:nvSpPr>
        <p:spPr>
          <a:xfrm>
            <a:off x="3831697" y="5032146"/>
            <a:ext cx="2027257" cy="3883310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สี่เหลี่ยมมุมมน"/>
          <p:cNvSpPr/>
          <p:nvPr/>
        </p:nvSpPr>
        <p:spPr>
          <a:xfrm>
            <a:off x="6706587" y="8529518"/>
            <a:ext cx="2018716" cy="372431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9" name="สี่เหลี่ยมมุมมน"/>
          <p:cNvSpPr/>
          <p:nvPr/>
        </p:nvSpPr>
        <p:spPr>
          <a:xfrm>
            <a:off x="12806245" y="5664892"/>
            <a:ext cx="2018716" cy="323763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1" name="สี่เหลี่ยมมุมมน"/>
          <p:cNvSpPr/>
          <p:nvPr/>
        </p:nvSpPr>
        <p:spPr>
          <a:xfrm>
            <a:off x="15631986" y="5194475"/>
            <a:ext cx="2027258" cy="3734423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3" name="สี่เหลี่ยมมุมมน"/>
          <p:cNvSpPr/>
          <p:nvPr/>
        </p:nvSpPr>
        <p:spPr>
          <a:xfrm>
            <a:off x="18506878" y="8240864"/>
            <a:ext cx="2018716" cy="674527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3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9" name="ภาควิชาภาษาไทย"/>
          <p:cNvSpPr txBox="1"/>
          <p:nvPr/>
        </p:nvSpPr>
        <p:spPr>
          <a:xfrm>
            <a:off x="10281215" y="871962"/>
            <a:ext cx="3821570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ภาควิชาภาษาไทย</a:t>
            </a:r>
          </a:p>
        </p:txBody>
      </p:sp>
      <p:sp>
        <p:nvSpPr>
          <p:cNvPr id="3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3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3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396" name="61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61</a:t>
            </a:r>
          </a:p>
        </p:txBody>
      </p:sp>
      <p:sp>
        <p:nvSpPr>
          <p:cNvPr id="397" name="261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261</a:t>
            </a:r>
          </a:p>
        </p:txBody>
      </p:sp>
      <p:sp>
        <p:nvSpPr>
          <p:cNvPr id="398" name="28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28</a:t>
            </a:r>
          </a:p>
        </p:txBody>
      </p:sp>
      <p:sp>
        <p:nvSpPr>
          <p:cNvPr id="399" name="32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32</a:t>
            </a:r>
          </a:p>
        </p:txBody>
      </p:sp>
      <p:sp>
        <p:nvSpPr>
          <p:cNvPr id="400" name="1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02" name="120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120</a:t>
            </a:r>
          </a:p>
        </p:txBody>
      </p:sp>
      <p:sp>
        <p:nvSpPr>
          <p:cNvPr id="403" name="137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137</a:t>
            </a:r>
          </a:p>
        </p:txBody>
      </p:sp>
      <p:sp>
        <p:nvSpPr>
          <p:cNvPr id="404" name="4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4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4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4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4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4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4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4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4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414" name="322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322</a:t>
            </a:r>
          </a:p>
        </p:txBody>
      </p:sp>
      <p:sp>
        <p:nvSpPr>
          <p:cNvPr id="415" name="234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234</a:t>
            </a:r>
          </a:p>
        </p:txBody>
      </p:sp>
      <p:sp>
        <p:nvSpPr>
          <p:cNvPr id="416" name="72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72</a:t>
            </a:r>
          </a:p>
        </p:txBody>
      </p:sp>
      <p:sp>
        <p:nvSpPr>
          <p:cNvPr id="417" name="162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162</a:t>
            </a:r>
          </a:p>
        </p:txBody>
      </p:sp>
      <p:sp>
        <p:nvSpPr>
          <p:cNvPr id="418" name="ภาควิชาภาษาตะวันออก"/>
          <p:cNvSpPr txBox="1"/>
          <p:nvPr/>
        </p:nvSpPr>
        <p:spPr>
          <a:xfrm>
            <a:off x="9714329" y="-1392172"/>
            <a:ext cx="4955342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ภาควิชาภาษาตะวันออก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7" grpId="18"/>
      <p:bldP build="whole" bldLvl="1" animBg="1" rev="0" advAuto="0" spid="396" grpId="17"/>
      <p:bldP build="whole" bldLvl="1" animBg="1" rev="0" advAuto="0" spid="417" grpId="22"/>
      <p:bldP build="whole" bldLvl="1" animBg="1" rev="0" advAuto="0" spid="416" grpId="21"/>
      <p:bldP build="whole" bldLvl="1" animBg="1" rev="0" advAuto="0" spid="415" grpId="20"/>
      <p:bldP build="whole" bldLvl="1" animBg="1" rev="0" advAuto="0" spid="414" grpId="19"/>
      <p:bldP build="whole" bldLvl="1" animBg="1" rev="0" advAuto="0" spid="385" grpId="8"/>
      <p:bldP build="whole" bldLvl="1" animBg="1" rev="0" advAuto="0" spid="383" grpId="6"/>
      <p:bldP build="whole" bldLvl="1" animBg="1" rev="0" advAuto="0" spid="379" grpId="4"/>
      <p:bldP build="whole" bldLvl="1" animBg="1" rev="0" advAuto="0" spid="405" grpId="10"/>
      <p:bldP build="whole" bldLvl="1" animBg="1" rev="0" advAuto="0" spid="381" grpId="2"/>
      <p:bldP build="whole" bldLvl="1" animBg="1" rev="0" advAuto="0" spid="377" grpId="7"/>
      <p:bldP build="whole" bldLvl="1" animBg="1" rev="0" advAuto="0" spid="403" grpId="11"/>
      <p:bldP build="whole" bldLvl="1" animBg="1" rev="0" advAuto="0" spid="404" grpId="16"/>
      <p:bldP build="whole" bldLvl="1" animBg="1" rev="0" advAuto="0" spid="373" grpId="1"/>
      <p:bldP build="whole" bldLvl="1" animBg="1" rev="0" advAuto="0" spid="402" grpId="14"/>
      <p:bldP build="whole" bldLvl="1" animBg="1" rev="0" advAuto="0" spid="375" grpId="5"/>
      <p:bldP build="whole" bldLvl="1" animBg="1" rev="0" advAuto="0" spid="400" grpId="9"/>
      <p:bldP build="whole" bldLvl="1" animBg="1" rev="0" advAuto="0" spid="401" grpId="15"/>
      <p:bldP build="whole" bldLvl="1" animBg="1" rev="0" advAuto="0" spid="371" grpId="3"/>
      <p:bldP build="whole" bldLvl="1" animBg="1" rev="0" advAuto="0" spid="399" grpId="13"/>
      <p:bldP build="whole" bldLvl="1" animBg="1" rev="0" advAuto="0" spid="398" grpId="1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1" name="สี่เหลี่ยมมุมมน"/>
          <p:cNvSpPr/>
          <p:nvPr/>
        </p:nvSpPr>
        <p:spPr>
          <a:xfrm>
            <a:off x="1005955" y="8840018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3" name="สี่เหลี่ยมมุมมน"/>
          <p:cNvSpPr/>
          <p:nvPr/>
        </p:nvSpPr>
        <p:spPr>
          <a:xfrm>
            <a:off x="3831697" y="2860699"/>
            <a:ext cx="2027257" cy="6054757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5" name="สี่เหลี่ยมมุมมน"/>
          <p:cNvSpPr/>
          <p:nvPr/>
        </p:nvSpPr>
        <p:spPr>
          <a:xfrm>
            <a:off x="6706587" y="8827154"/>
            <a:ext cx="2018716" cy="74795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9" name="สี่เหลี่ยมมุมมน"/>
          <p:cNvSpPr/>
          <p:nvPr/>
        </p:nvSpPr>
        <p:spPr>
          <a:xfrm>
            <a:off x="12806245" y="4608672"/>
            <a:ext cx="2018716" cy="4293854"/>
          </a:xfrm>
          <a:prstGeom prst="roundRect">
            <a:avLst>
              <a:gd name="adj" fmla="val 31456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1" name="สี่เหลี่ยมมุมมน"/>
          <p:cNvSpPr/>
          <p:nvPr/>
        </p:nvSpPr>
        <p:spPr>
          <a:xfrm>
            <a:off x="15631986" y="5460877"/>
            <a:ext cx="2027258" cy="3468021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3" name="สี่เหลี่ยมมุมมน"/>
          <p:cNvSpPr/>
          <p:nvPr/>
        </p:nvSpPr>
        <p:spPr>
          <a:xfrm>
            <a:off x="18506878" y="886632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43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9" name="ภาควิชาการท่องเที่ยว"/>
          <p:cNvSpPr txBox="1"/>
          <p:nvPr/>
        </p:nvSpPr>
        <p:spPr>
          <a:xfrm>
            <a:off x="9946791" y="871962"/>
            <a:ext cx="4490418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ภาควิชาการท่องเที่ยว</a:t>
            </a:r>
          </a:p>
        </p:txBody>
      </p:sp>
      <p:sp>
        <p:nvSpPr>
          <p:cNvPr id="44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44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44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446" name="40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40</a:t>
            </a:r>
          </a:p>
        </p:txBody>
      </p:sp>
      <p:sp>
        <p:nvSpPr>
          <p:cNvPr id="447" name="225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225</a:t>
            </a:r>
          </a:p>
        </p:txBody>
      </p:sp>
      <p:sp>
        <p:nvSpPr>
          <p:cNvPr id="448" name="0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0</a:t>
            </a:r>
          </a:p>
        </p:txBody>
      </p:sp>
      <p:sp>
        <p:nvSpPr>
          <p:cNvPr id="449" name="40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450" name="0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5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52" name="121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121</a:t>
            </a:r>
          </a:p>
        </p:txBody>
      </p:sp>
      <p:sp>
        <p:nvSpPr>
          <p:cNvPr id="453" name="104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104</a:t>
            </a:r>
          </a:p>
        </p:txBody>
      </p:sp>
      <p:sp>
        <p:nvSpPr>
          <p:cNvPr id="454" name="0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5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5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45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45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45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46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46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46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46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464" name="265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265</a:t>
            </a:r>
          </a:p>
        </p:txBody>
      </p:sp>
      <p:sp>
        <p:nvSpPr>
          <p:cNvPr id="465" name="322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322</a:t>
            </a:r>
          </a:p>
        </p:txBody>
      </p:sp>
      <p:sp>
        <p:nvSpPr>
          <p:cNvPr id="466" name="61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61</a:t>
            </a:r>
          </a:p>
        </p:txBody>
      </p:sp>
      <p:sp>
        <p:nvSpPr>
          <p:cNvPr id="467" name="261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261</a:t>
            </a:r>
          </a:p>
        </p:txBody>
      </p:sp>
      <p:sp>
        <p:nvSpPr>
          <p:cNvPr id="468" name="ภาควิชาภาษาไทย"/>
          <p:cNvSpPr txBox="1"/>
          <p:nvPr/>
        </p:nvSpPr>
        <p:spPr>
          <a:xfrm>
            <a:off x="10281215" y="-1392172"/>
            <a:ext cx="3821570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ภาควิชาภาษาไทย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1" grpId="15"/>
      <p:bldP build="whole" bldLvl="1" animBg="1" rev="0" advAuto="0" spid="449" grpId="13"/>
      <p:bldP build="whole" bldLvl="1" animBg="1" rev="0" advAuto="0" spid="448" grpId="12"/>
      <p:bldP build="whole" bldLvl="1" animBg="1" rev="0" advAuto="0" spid="431" grpId="2"/>
      <p:bldP build="whole" bldLvl="1" animBg="1" rev="0" advAuto="0" spid="427" grpId="7"/>
      <p:bldP build="whole" bldLvl="1" animBg="1" rev="0" advAuto="0" spid="425" grpId="5"/>
      <p:bldP build="whole" bldLvl="1" animBg="1" rev="0" advAuto="0" spid="423" grpId="1"/>
      <p:bldP build="whole" bldLvl="1" animBg="1" rev="0" advAuto="0" spid="447" grpId="18"/>
      <p:bldP build="whole" bldLvl="1" animBg="1" rev="0" advAuto="0" spid="446" grpId="17"/>
      <p:bldP build="whole" bldLvl="1" animBg="1" rev="0" advAuto="0" spid="421" grpId="3"/>
      <p:bldP build="whole" bldLvl="1" animBg="1" rev="0" advAuto="0" spid="467" grpId="22"/>
      <p:bldP build="whole" bldLvl="1" animBg="1" rev="0" advAuto="0" spid="466" grpId="21"/>
      <p:bldP build="whole" bldLvl="1" animBg="1" rev="0" advAuto="0" spid="465" grpId="20"/>
      <p:bldP build="whole" bldLvl="1" animBg="1" rev="0" advAuto="0" spid="464" grpId="19"/>
      <p:bldP build="whole" bldLvl="1" animBg="1" rev="0" advAuto="0" spid="455" grpId="10"/>
      <p:bldP build="whole" bldLvl="1" animBg="1" rev="0" advAuto="0" spid="453" grpId="11"/>
      <p:bldP build="whole" bldLvl="1" animBg="1" rev="0" advAuto="0" spid="435" grpId="8"/>
      <p:bldP build="whole" bldLvl="1" animBg="1" rev="0" advAuto="0" spid="433" grpId="6"/>
      <p:bldP build="whole" bldLvl="1" animBg="1" rev="0" advAuto="0" spid="454" grpId="16"/>
      <p:bldP build="whole" bldLvl="1" animBg="1" rev="0" advAuto="0" spid="450" grpId="9"/>
      <p:bldP build="whole" bldLvl="1" animBg="1" rev="0" advAuto="0" spid="452" grpId="14"/>
      <p:bldP build="whole" bldLvl="1" animBg="1" rev="0" advAuto="0" spid="429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สี่เหลี่ยมมุมมน"/>
          <p:cNvSpPr/>
          <p:nvPr/>
        </p:nvSpPr>
        <p:spPr>
          <a:xfrm>
            <a:off x="1005955" y="2848103"/>
            <a:ext cx="2018716" cy="6053065"/>
          </a:xfrm>
          <a:prstGeom prst="roundRect">
            <a:avLst>
              <a:gd name="adj" fmla="val 31742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1" name="สี่เหลี่ยมมุมมน"/>
          <p:cNvSpPr/>
          <p:nvPr/>
        </p:nvSpPr>
        <p:spPr>
          <a:xfrm>
            <a:off x="1005955" y="8655074"/>
            <a:ext cx="2018716" cy="2340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2" name="สี่เหลี่ยมมุมมน"/>
          <p:cNvSpPr/>
          <p:nvPr/>
        </p:nvSpPr>
        <p:spPr>
          <a:xfrm>
            <a:off x="3835967" y="2830578"/>
            <a:ext cx="2018716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3" name="สี่เหลี่ยมมุมมน"/>
          <p:cNvSpPr/>
          <p:nvPr/>
        </p:nvSpPr>
        <p:spPr>
          <a:xfrm>
            <a:off x="3831697" y="3256284"/>
            <a:ext cx="2027257" cy="565917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4" name="สี่เหลี่ยมมุมมน"/>
          <p:cNvSpPr/>
          <p:nvPr/>
        </p:nvSpPr>
        <p:spPr>
          <a:xfrm>
            <a:off x="6706587" y="2839341"/>
            <a:ext cx="2018716" cy="6070589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5" name="สี่เหลี่ยมมุมมน"/>
          <p:cNvSpPr/>
          <p:nvPr/>
        </p:nvSpPr>
        <p:spPr>
          <a:xfrm>
            <a:off x="6706587" y="8362314"/>
            <a:ext cx="2018716" cy="539635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6" name="สี่เหลี่ยมมุมมน"/>
          <p:cNvSpPr/>
          <p:nvPr/>
        </p:nvSpPr>
        <p:spPr>
          <a:xfrm>
            <a:off x="9559039" y="2803694"/>
            <a:ext cx="2018716" cy="6053065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7" name="สี่เหลี่ยมมุมมน"/>
          <p:cNvSpPr/>
          <p:nvPr/>
        </p:nvSpPr>
        <p:spPr>
          <a:xfrm>
            <a:off x="9559039" y="8794945"/>
            <a:ext cx="2018716" cy="49066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8" name="สี่เหลี่ยมมุมมน"/>
          <p:cNvSpPr/>
          <p:nvPr/>
        </p:nvSpPr>
        <p:spPr>
          <a:xfrm>
            <a:off x="12806245" y="2861545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824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9" name="สี่เหลี่ยมมุมมน"/>
          <p:cNvSpPr/>
          <p:nvPr/>
        </p:nvSpPr>
        <p:spPr>
          <a:xfrm>
            <a:off x="12806245" y="8003740"/>
            <a:ext cx="2018716" cy="89878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0" name="สี่เหลี่ยมมุมมน"/>
          <p:cNvSpPr/>
          <p:nvPr/>
        </p:nvSpPr>
        <p:spPr>
          <a:xfrm>
            <a:off x="15636257" y="2844020"/>
            <a:ext cx="2018717" cy="6088115"/>
          </a:xfrm>
          <a:prstGeom prst="roundRect">
            <a:avLst>
              <a:gd name="adj" fmla="val 31456"/>
            </a:avLst>
          </a:prstGeom>
          <a:solidFill>
            <a:srgbClr val="000000">
              <a:alpha val="1518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1" name="สี่เหลี่ยมมุมมน"/>
          <p:cNvSpPr/>
          <p:nvPr/>
        </p:nvSpPr>
        <p:spPr>
          <a:xfrm>
            <a:off x="15631986" y="3396216"/>
            <a:ext cx="2027258" cy="5532682"/>
          </a:xfrm>
          <a:prstGeom prst="roundRect">
            <a:avLst>
              <a:gd name="adj" fmla="val 31323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2" name="สี่เหลี่ยมมุมมน"/>
          <p:cNvSpPr/>
          <p:nvPr/>
        </p:nvSpPr>
        <p:spPr>
          <a:xfrm>
            <a:off x="18506878" y="2852782"/>
            <a:ext cx="2018716" cy="6070590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3" name="สี่เหลี่ยมมุมมน"/>
          <p:cNvSpPr/>
          <p:nvPr/>
        </p:nvSpPr>
        <p:spPr>
          <a:xfrm>
            <a:off x="18506878" y="8628767"/>
            <a:ext cx="2018716" cy="286624"/>
          </a:xfrm>
          <a:prstGeom prst="roundRect">
            <a:avLst>
              <a:gd name="adj" fmla="val 50000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4" name="สี่เหลี่ยมมุมมน"/>
          <p:cNvSpPr/>
          <p:nvPr/>
        </p:nvSpPr>
        <p:spPr>
          <a:xfrm>
            <a:off x="21359328" y="2817136"/>
            <a:ext cx="2018716" cy="6053064"/>
          </a:xfrm>
          <a:prstGeom prst="roundRect">
            <a:avLst>
              <a:gd name="adj" fmla="val 31456"/>
            </a:avLst>
          </a:prstGeom>
          <a:solidFill>
            <a:srgbClr val="000000">
              <a:alpha val="1459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5" name="สี่เหลี่ยมมุมมน"/>
          <p:cNvSpPr/>
          <p:nvPr/>
        </p:nvSpPr>
        <p:spPr>
          <a:xfrm>
            <a:off x="21359328" y="8781503"/>
            <a:ext cx="2018716" cy="75950"/>
          </a:xfrm>
          <a:prstGeom prst="roundRect">
            <a:avLst>
              <a:gd name="adj" fmla="val 5000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486" name="Untitled.001.png" descr="Untitled.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7" name="สี่เหลี่ยมมุมมน"/>
          <p:cNvSpPr/>
          <p:nvPr/>
        </p:nvSpPr>
        <p:spPr>
          <a:xfrm>
            <a:off x="8155523" y="771251"/>
            <a:ext cx="8411285" cy="997013"/>
          </a:xfrm>
          <a:prstGeom prst="roundRect">
            <a:avLst>
              <a:gd name="adj" fmla="val 26869"/>
            </a:avLst>
          </a:prstGeom>
          <a:solidFill>
            <a:schemeClr val="accent2">
              <a:hueOff val="167855"/>
              <a:satOff val="17755"/>
              <a:lumOff val="-16671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สี่เหลี่ยมมุมมน"/>
          <p:cNvSpPr/>
          <p:nvPr/>
        </p:nvSpPr>
        <p:spPr>
          <a:xfrm>
            <a:off x="9131059" y="11614316"/>
            <a:ext cx="6121882" cy="997013"/>
          </a:xfrm>
          <a:prstGeom prst="roundRect">
            <a:avLst>
              <a:gd name="adj" fmla="val 26869"/>
            </a:avLst>
          </a:prstGeom>
          <a:solidFill>
            <a:schemeClr val="accent6">
              <a:satOff val="-15808"/>
              <a:lumOff val="-17557"/>
              <a:alpha val="59267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9" name="ภาควิชามนุษยสัมพันธ์"/>
          <p:cNvSpPr txBox="1"/>
          <p:nvPr/>
        </p:nvSpPr>
        <p:spPr>
          <a:xfrm>
            <a:off x="9887297" y="871962"/>
            <a:ext cx="4609406" cy="795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ภาควิชามนุษยสัมพันธ์</a:t>
            </a:r>
          </a:p>
        </p:txBody>
      </p:sp>
      <p:sp>
        <p:nvSpPr>
          <p:cNvPr id="490" name="ครุภัณฑ์รวมทั้งสิ้น :"/>
          <p:cNvSpPr txBox="1"/>
          <p:nvPr/>
        </p:nvSpPr>
        <p:spPr>
          <a:xfrm>
            <a:off x="9383461" y="11714567"/>
            <a:ext cx="4042278" cy="79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ครุภัณฑ์รวมทั้งสิ้น :</a:t>
            </a:r>
          </a:p>
        </p:txBody>
      </p:sp>
      <p:sp>
        <p:nvSpPr>
          <p:cNvPr id="491" name="สี่เหลี่ยม"/>
          <p:cNvSpPr/>
          <p:nvPr/>
        </p:nvSpPr>
        <p:spPr>
          <a:xfrm>
            <a:off x="12149705" y="2305188"/>
            <a:ext cx="84590" cy="893344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2" name="สี่เหลี่ยมมุมมน"/>
          <p:cNvSpPr/>
          <p:nvPr/>
        </p:nvSpPr>
        <p:spPr>
          <a:xfrm>
            <a:off x="3171968" y="10456598"/>
            <a:ext cx="5694810" cy="997013"/>
          </a:xfrm>
          <a:prstGeom prst="roundRect">
            <a:avLst>
              <a:gd name="adj" fmla="val 26869"/>
            </a:avLst>
          </a:prstGeom>
          <a:solidFill>
            <a:srgbClr val="BECBAC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สี่เหลี่ยมมุมมน"/>
          <p:cNvSpPr/>
          <p:nvPr/>
        </p:nvSpPr>
        <p:spPr>
          <a:xfrm>
            <a:off x="15401145" y="10448617"/>
            <a:ext cx="5994330" cy="997012"/>
          </a:xfrm>
          <a:prstGeom prst="roundRect">
            <a:avLst>
              <a:gd name="adj" fmla="val 26869"/>
            </a:avLst>
          </a:prstGeom>
          <a:solidFill>
            <a:srgbClr val="CBABC6">
              <a:alpha val="59267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b="0" sz="30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4" name="ครุภัณฑ์แผ่นดิน :"/>
          <p:cNvSpPr txBox="1"/>
          <p:nvPr/>
        </p:nvSpPr>
        <p:spPr>
          <a:xfrm>
            <a:off x="3528961" y="10556849"/>
            <a:ext cx="3597282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ครุภัณฑ์แผ่นดิน :</a:t>
            </a:r>
          </a:p>
        </p:txBody>
      </p:sp>
      <p:sp>
        <p:nvSpPr>
          <p:cNvPr id="495" name="ครุภัณฑ์รายได้ :"/>
          <p:cNvSpPr txBox="1"/>
          <p:nvPr/>
        </p:nvSpPr>
        <p:spPr>
          <a:xfrm>
            <a:off x="15981863" y="10556850"/>
            <a:ext cx="3400710" cy="796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ครุภัณฑ์รายได้ :</a:t>
            </a:r>
          </a:p>
        </p:txBody>
      </p:sp>
      <p:sp>
        <p:nvSpPr>
          <p:cNvPr id="496" name="201"/>
          <p:cNvSpPr txBox="1"/>
          <p:nvPr/>
        </p:nvSpPr>
        <p:spPr>
          <a:xfrm>
            <a:off x="6706791" y="10585216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201</a:t>
            </a:r>
          </a:p>
        </p:txBody>
      </p:sp>
      <p:sp>
        <p:nvSpPr>
          <p:cNvPr id="497" name="172"/>
          <p:cNvSpPr txBox="1"/>
          <p:nvPr/>
        </p:nvSpPr>
        <p:spPr>
          <a:xfrm>
            <a:off x="19589019" y="10585217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172</a:t>
            </a:r>
          </a:p>
        </p:txBody>
      </p:sp>
      <p:sp>
        <p:nvSpPr>
          <p:cNvPr id="498" name="1"/>
          <p:cNvSpPr txBox="1"/>
          <p:nvPr/>
        </p:nvSpPr>
        <p:spPr>
          <a:xfrm>
            <a:off x="1001685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1</a:t>
            </a:r>
          </a:p>
        </p:txBody>
      </p:sp>
      <p:sp>
        <p:nvSpPr>
          <p:cNvPr id="499" name="191"/>
          <p:cNvSpPr txBox="1"/>
          <p:nvPr/>
        </p:nvSpPr>
        <p:spPr>
          <a:xfrm>
            <a:off x="383169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191</a:t>
            </a:r>
          </a:p>
        </p:txBody>
      </p:sp>
      <p:sp>
        <p:nvSpPr>
          <p:cNvPr id="500" name="5"/>
          <p:cNvSpPr txBox="1"/>
          <p:nvPr/>
        </p:nvSpPr>
        <p:spPr>
          <a:xfrm>
            <a:off x="672475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501" name="0"/>
          <p:cNvSpPr txBox="1"/>
          <p:nvPr/>
        </p:nvSpPr>
        <p:spPr>
          <a:xfrm>
            <a:off x="962208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502" name="6"/>
          <p:cNvSpPr txBox="1"/>
          <p:nvPr/>
        </p:nvSpPr>
        <p:spPr>
          <a:xfrm>
            <a:off x="12757096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1"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pPr>
            <a:r>
              <a:t>6</a:t>
            </a:r>
          </a:p>
        </p:txBody>
      </p:sp>
      <p:sp>
        <p:nvSpPr>
          <p:cNvPr id="503" name="165"/>
          <p:cNvSpPr txBox="1"/>
          <p:nvPr/>
        </p:nvSpPr>
        <p:spPr>
          <a:xfrm>
            <a:off x="15627715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165</a:t>
            </a:r>
          </a:p>
        </p:txBody>
      </p:sp>
      <p:sp>
        <p:nvSpPr>
          <p:cNvPr id="504" name="1"/>
          <p:cNvSpPr txBox="1"/>
          <p:nvPr/>
        </p:nvSpPr>
        <p:spPr>
          <a:xfrm>
            <a:off x="18529317" y="7776190"/>
            <a:ext cx="2027257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05" name="0"/>
          <p:cNvSpPr txBox="1"/>
          <p:nvPr/>
        </p:nvSpPr>
        <p:spPr>
          <a:xfrm>
            <a:off x="21355057" y="7776190"/>
            <a:ext cx="2027258" cy="71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0">
                <a:latin typeface="Apple Braille Outline 6 Dot"/>
                <a:ea typeface="Apple Braille Outline 6 Dot"/>
                <a:cs typeface="Apple Braille Outline 6 Dot"/>
                <a:sym typeface="Apple Braille Outline 6 Dot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506" name="ดี"/>
          <p:cNvSpPr txBox="1"/>
          <p:nvPr/>
        </p:nvSpPr>
        <p:spPr>
          <a:xfrm>
            <a:off x="1742017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507" name="พอใช้"/>
          <p:cNvSpPr txBox="1"/>
          <p:nvPr/>
        </p:nvSpPr>
        <p:spPr>
          <a:xfrm>
            <a:off x="4281762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508" name="ชำรุด/ไม่จำเป็น"/>
          <p:cNvSpPr txBox="1"/>
          <p:nvPr/>
        </p:nvSpPr>
        <p:spPr>
          <a:xfrm>
            <a:off x="6394290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509" name="หาไม่พบ"/>
          <p:cNvSpPr txBox="1"/>
          <p:nvPr/>
        </p:nvSpPr>
        <p:spPr>
          <a:xfrm>
            <a:off x="9844028" y="9238535"/>
            <a:ext cx="1583373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510" name="ดี"/>
          <p:cNvSpPr txBox="1"/>
          <p:nvPr/>
        </p:nvSpPr>
        <p:spPr>
          <a:xfrm>
            <a:off x="13540038" y="9238535"/>
            <a:ext cx="411957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ดี</a:t>
            </a:r>
          </a:p>
        </p:txBody>
      </p:sp>
      <p:sp>
        <p:nvSpPr>
          <p:cNvPr id="511" name="พอใช้"/>
          <p:cNvSpPr txBox="1"/>
          <p:nvPr/>
        </p:nvSpPr>
        <p:spPr>
          <a:xfrm>
            <a:off x="16079784" y="9238535"/>
            <a:ext cx="1127126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พอใช้</a:t>
            </a:r>
          </a:p>
        </p:txBody>
      </p:sp>
      <p:sp>
        <p:nvSpPr>
          <p:cNvPr id="512" name="ชำรุด/ไม่จำเป็น"/>
          <p:cNvSpPr txBox="1"/>
          <p:nvPr/>
        </p:nvSpPr>
        <p:spPr>
          <a:xfrm>
            <a:off x="18192312" y="9238535"/>
            <a:ext cx="2688191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ชำรุด/ไม่จำเป็น</a:t>
            </a:r>
          </a:p>
        </p:txBody>
      </p:sp>
      <p:sp>
        <p:nvSpPr>
          <p:cNvPr id="513" name="หาไม่พบ"/>
          <p:cNvSpPr txBox="1"/>
          <p:nvPr/>
        </p:nvSpPr>
        <p:spPr>
          <a:xfrm>
            <a:off x="21642049" y="9238535"/>
            <a:ext cx="1583374" cy="67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i="1" sz="3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หาไม่พบ</a:t>
            </a:r>
          </a:p>
        </p:txBody>
      </p:sp>
      <p:sp>
        <p:nvSpPr>
          <p:cNvPr id="514" name="373"/>
          <p:cNvSpPr txBox="1"/>
          <p:nvPr/>
        </p:nvSpPr>
        <p:spPr>
          <a:xfrm>
            <a:off x="13721619" y="11742935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373</a:t>
            </a:r>
          </a:p>
        </p:txBody>
      </p:sp>
      <p:sp>
        <p:nvSpPr>
          <p:cNvPr id="515" name="265"/>
          <p:cNvSpPr txBox="1"/>
          <p:nvPr/>
        </p:nvSpPr>
        <p:spPr>
          <a:xfrm>
            <a:off x="137216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265</a:t>
            </a:r>
          </a:p>
        </p:txBody>
      </p:sp>
      <p:sp>
        <p:nvSpPr>
          <p:cNvPr id="516" name="40"/>
          <p:cNvSpPr txBox="1"/>
          <p:nvPr/>
        </p:nvSpPr>
        <p:spPr>
          <a:xfrm>
            <a:off x="6702317" y="14312582"/>
            <a:ext cx="2027257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/>
            <a:r>
              <a:t>40</a:t>
            </a:r>
          </a:p>
        </p:txBody>
      </p:sp>
      <p:sp>
        <p:nvSpPr>
          <p:cNvPr id="517" name="225"/>
          <p:cNvSpPr txBox="1"/>
          <p:nvPr/>
        </p:nvSpPr>
        <p:spPr>
          <a:xfrm>
            <a:off x="19589019" y="14312582"/>
            <a:ext cx="981963" cy="73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225</a:t>
            </a:r>
          </a:p>
        </p:txBody>
      </p:sp>
      <p:sp>
        <p:nvSpPr>
          <p:cNvPr id="518" name="ภาควิชาการท่องเที่ยว"/>
          <p:cNvSpPr txBox="1"/>
          <p:nvPr/>
        </p:nvSpPr>
        <p:spPr>
          <a:xfrm>
            <a:off x="9946791" y="-1392172"/>
            <a:ext cx="4490418" cy="795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/>
            <a:r>
              <a:t>ภาควิชาการท่องเที่ยว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3000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16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Class="entr" nodeType="afterEffect" presetSubtype="16" presetID="23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Class="entr" nodeType="afterEffect" presetSubtype="16" presetID="23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Class="entr" nodeType="afterEffect" presetSubtype="16" presetID="23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Class="entr" nodeType="afterEffect" presetSubtype="16" presetID="23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Class="entr" nodeType="afterEffect" presetSubtype="4" presetID="2" grpId="1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100"/>
                            </p:stCondLst>
                            <p:childTnLst>
                              <p:par>
                                <p:cTn id="90" presetClass="entr" nodeType="afterEffect" presetSubtype="4" presetID="2" grpId="1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200"/>
                            </p:stCondLst>
                            <p:childTnLst>
                              <p:par>
                                <p:cTn id="95" presetClass="entr" nodeType="afterEffect" presetSubtype="4" presetID="2" grpId="1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00" presetClass="entr" nodeType="afterEffect" presetSubtype="4" presetID="2" grpId="20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5" presetClass="entr" nodeType="afterEffect" presetSubtype="4" presetID="2" grpId="21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Class="entr" nodeType="afterEffect" presetSubtype="4" presetID="2" grpId="22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5" grpId="10"/>
      <p:bldP build="whole" bldLvl="1" animBg="1" rev="0" advAuto="0" spid="503" grpId="11"/>
      <p:bldP build="whole" bldLvl="1" animBg="1" rev="0" advAuto="0" spid="485" grpId="8"/>
      <p:bldP build="whole" bldLvl="1" animBg="1" rev="0" advAuto="0" spid="483" grpId="6"/>
      <p:bldP build="whole" bldLvl="1" animBg="1" rev="0" advAuto="0" spid="504" grpId="16"/>
      <p:bldP build="whole" bldLvl="1" animBg="1" rev="0" advAuto="0" spid="500" grpId="9"/>
      <p:bldP build="whole" bldLvl="1" animBg="1" rev="0" advAuto="0" spid="502" grpId="14"/>
      <p:bldP build="whole" bldLvl="1" animBg="1" rev="0" advAuto="0" spid="479" grpId="4"/>
      <p:bldP build="whole" bldLvl="1" animBg="1" rev="0" advAuto="0" spid="501" grpId="15"/>
      <p:bldP build="whole" bldLvl="1" animBg="1" rev="0" advAuto="0" spid="499" grpId="13"/>
      <p:bldP build="whole" bldLvl="1" animBg="1" rev="0" advAuto="0" spid="481" grpId="2"/>
      <p:bldP build="whole" bldLvl="1" animBg="1" rev="0" advAuto="0" spid="498" grpId="12"/>
      <p:bldP build="whole" bldLvl="1" animBg="1" rev="0" advAuto="0" spid="477" grpId="7"/>
      <p:bldP build="whole" bldLvl="1" animBg="1" rev="0" advAuto="0" spid="473" grpId="1"/>
      <p:bldP build="whole" bldLvl="1" animBg="1" rev="0" advAuto="0" spid="475" grpId="5"/>
      <p:bldP build="whole" bldLvl="1" animBg="1" rev="0" advAuto="0" spid="497" grpId="18"/>
      <p:bldP build="whole" bldLvl="1" animBg="1" rev="0" advAuto="0" spid="496" grpId="17"/>
      <p:bldP build="whole" bldLvl="1" animBg="1" rev="0" advAuto="0" spid="471" grpId="3"/>
      <p:bldP build="whole" bldLvl="1" animBg="1" rev="0" advAuto="0" spid="517" grpId="22"/>
      <p:bldP build="whole" bldLvl="1" animBg="1" rev="0" advAuto="0" spid="516" grpId="21"/>
      <p:bldP build="whole" bldLvl="1" animBg="1" rev="0" advAuto="0" spid="515" grpId="20"/>
      <p:bldP build="whole" bldLvl="1" animBg="1" rev="0" advAuto="0" spid="514" grpId="19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9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9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